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5" r:id="rId12"/>
    <p:sldId id="266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7F2D179-D4D7-4FB1-A08C-9CD79F2CD6D6}" type="datetimeFigureOut">
              <a:rPr lang="zh-CN" altLang="en-US" smtClean="0"/>
              <a:t>2012/5/11</a:t>
            </a:fld>
            <a:endParaRPr lang="zh-CN" alt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F50A23-CFDE-4536-83A3-263F1AFFD49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179-D4D7-4FB1-A08C-9CD79F2CD6D6}" type="datetimeFigureOut">
              <a:rPr lang="zh-CN" altLang="en-US" smtClean="0"/>
              <a:t>2012/5/11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0A23-CFDE-4536-83A3-263F1AFFD4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179-D4D7-4FB1-A08C-9CD79F2CD6D6}" type="datetimeFigureOut">
              <a:rPr lang="zh-CN" altLang="en-US" smtClean="0"/>
              <a:t>2012/5/11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3F50A23-CFDE-4536-83A3-263F1AFFD4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179-D4D7-4FB1-A08C-9CD79F2CD6D6}" type="datetimeFigureOut">
              <a:rPr lang="zh-CN" altLang="en-US" smtClean="0"/>
              <a:t>2012/5/11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0A23-CFDE-4536-83A3-263F1AFFD49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7F2D179-D4D7-4FB1-A08C-9CD79F2CD6D6}" type="datetimeFigureOut">
              <a:rPr lang="zh-CN" altLang="en-US" smtClean="0"/>
              <a:t>2012/5/11</a:t>
            </a:fld>
            <a:endParaRPr lang="zh-CN" alt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3F50A23-CFDE-4536-83A3-263F1AFFD49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179-D4D7-4FB1-A08C-9CD79F2CD6D6}" type="datetimeFigureOut">
              <a:rPr lang="zh-CN" altLang="en-US" smtClean="0"/>
              <a:t>2012/5/11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0A23-CFDE-4536-83A3-263F1AFFD49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179-D4D7-4FB1-A08C-9CD79F2CD6D6}" type="datetimeFigureOut">
              <a:rPr lang="zh-CN" altLang="en-US" smtClean="0"/>
              <a:t>2012/5/11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0A23-CFDE-4536-83A3-263F1AFFD49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179-D4D7-4FB1-A08C-9CD79F2CD6D6}" type="datetimeFigureOut">
              <a:rPr lang="zh-CN" altLang="en-US" smtClean="0"/>
              <a:t>2012/5/11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0A23-CFDE-4536-83A3-263F1AFFD49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179-D4D7-4FB1-A08C-9CD79F2CD6D6}" type="datetimeFigureOut">
              <a:rPr lang="zh-CN" altLang="en-US" smtClean="0"/>
              <a:t>2012/5/11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0A23-CFDE-4536-83A3-263F1AFFD4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179-D4D7-4FB1-A08C-9CD79F2CD6D6}" type="datetimeFigureOut">
              <a:rPr lang="zh-CN" altLang="en-US" smtClean="0"/>
              <a:t>2012/5/11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3F50A23-CFDE-4536-83A3-263F1AFFD49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2D179-D4D7-4FB1-A08C-9CD79F2CD6D6}" type="datetimeFigureOut">
              <a:rPr lang="zh-CN" altLang="en-US" smtClean="0"/>
              <a:t>2012/5/11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50A23-CFDE-4536-83A3-263F1AFFD495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7F2D179-D4D7-4FB1-A08C-9CD79F2CD6D6}" type="datetimeFigureOut">
              <a:rPr lang="zh-CN" altLang="en-US" smtClean="0"/>
              <a:t>2012/5/11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73F50A23-CFDE-4536-83A3-263F1AFFD49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Infinite_monkey_theore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LANG5001</a:t>
            </a:r>
          </a:p>
          <a:p>
            <a:r>
              <a:rPr lang="en-US" altLang="zh-CN" dirty="0" smtClean="0"/>
              <a:t>Chang, </a:t>
            </a:r>
            <a:r>
              <a:rPr lang="en-US" altLang="zh-CN" dirty="0" err="1" smtClean="0"/>
              <a:t>Zhangyu</a:t>
            </a:r>
            <a:endParaRPr lang="zh-CN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Using Genetic Algorithm to Generate Chinese Poetry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975390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The idea comes from “evolution” in Biology</a:t>
            </a:r>
          </a:p>
          <a:p>
            <a:r>
              <a:rPr lang="en-US" altLang="zh-CN" sz="2400" dirty="0" smtClean="0"/>
              <a:t>Treat the texts as DNAs (genes)</a:t>
            </a:r>
          </a:p>
          <a:p>
            <a:r>
              <a:rPr lang="en-US" altLang="zh-CN" sz="2400" dirty="0" smtClean="0"/>
              <a:t>Measure the fitness of each text (How?)</a:t>
            </a:r>
          </a:p>
          <a:p>
            <a:r>
              <a:rPr lang="en-US" altLang="zh-CN" sz="2400" dirty="0" smtClean="0"/>
              <a:t>Let the text with higher fitness to get more copy and eliminate those who has low fitness (natural selection)</a:t>
            </a:r>
          </a:p>
          <a:p>
            <a:r>
              <a:rPr lang="en-US" altLang="zh-CN" sz="2400" dirty="0" smtClean="0"/>
              <a:t>Change the remaining text a little bit (mutation)</a:t>
            </a:r>
            <a:endParaRPr lang="zh-CN" alt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GENETIC ALGORITHM</a:t>
            </a:r>
            <a:endParaRPr lang="zh-CN" altLang="en-US" dirty="0"/>
          </a:p>
        </p:txBody>
      </p:sp>
      <p:sp>
        <p:nvSpPr>
          <p:cNvPr id="4" name="U-Turn Arrow 3"/>
          <p:cNvSpPr/>
          <p:nvPr/>
        </p:nvSpPr>
        <p:spPr>
          <a:xfrm rot="16200000" flipV="1">
            <a:off x="7380347" y="3174132"/>
            <a:ext cx="2016224" cy="797768"/>
          </a:xfrm>
          <a:prstGeom prst="uturnArrow">
            <a:avLst>
              <a:gd name="adj1" fmla="val 29181"/>
              <a:gd name="adj2" fmla="val 25000"/>
              <a:gd name="adj3" fmla="val 26163"/>
              <a:gd name="adj4" fmla="val 5040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1607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Information theory </a:t>
            </a:r>
          </a:p>
          <a:p>
            <a:r>
              <a:rPr lang="en-US" altLang="zh-CN" sz="2800" dirty="0" smtClean="0"/>
              <a:t>Less probability indicates more information</a:t>
            </a:r>
          </a:p>
          <a:p>
            <a:r>
              <a:rPr lang="en-US" altLang="zh-CN" sz="2800" dirty="0" smtClean="0"/>
              <a:t>“I have a father.”</a:t>
            </a:r>
          </a:p>
          <a:p>
            <a:r>
              <a:rPr lang="en-US" altLang="zh-CN" sz="2800" dirty="0" smtClean="0"/>
              <a:t>“I have a father from Sagittarius.”</a:t>
            </a:r>
            <a:endParaRPr lang="zh-CN" alt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How To Measure the Fitness?</a:t>
            </a:r>
            <a:endParaRPr lang="zh-CN" alt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844060"/>
            <a:ext cx="3143250" cy="262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5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79782" y="1700808"/>
            <a:ext cx="3106688" cy="2285992"/>
          </a:xfrm>
        </p:spPr>
        <p:txBody>
          <a:bodyPr/>
          <a:lstStyle/>
          <a:p>
            <a:pPr marL="45720" indent="0">
              <a:buNone/>
            </a:pPr>
            <a:r>
              <a:rPr lang="en-US" altLang="zh-CN" dirty="0" smtClean="0"/>
              <a:t>Ah </a:t>
            </a:r>
            <a:r>
              <a:rPr lang="en-US" altLang="zh-CN" dirty="0" err="1" smtClean="0"/>
              <a:t>Ah</a:t>
            </a:r>
            <a:r>
              <a:rPr lang="en-US" altLang="zh-CN" dirty="0"/>
              <a:t> </a:t>
            </a:r>
            <a:r>
              <a:rPr lang="en-US" altLang="zh-CN" dirty="0" err="1" smtClean="0"/>
              <a:t>Ah</a:t>
            </a:r>
            <a:r>
              <a:rPr lang="en-US" altLang="zh-CN" dirty="0"/>
              <a:t> </a:t>
            </a:r>
            <a:r>
              <a:rPr lang="en-US" altLang="zh-CN" dirty="0" err="1" smtClean="0"/>
              <a:t>Ah</a:t>
            </a:r>
            <a:r>
              <a:rPr lang="en-US" altLang="zh-CN" dirty="0"/>
              <a:t> </a:t>
            </a:r>
            <a:r>
              <a:rPr lang="en-US" altLang="zh-CN" dirty="0" err="1" smtClean="0"/>
              <a:t>Ah</a:t>
            </a:r>
            <a:endParaRPr lang="en-US" altLang="zh-CN" dirty="0" smtClean="0"/>
          </a:p>
          <a:p>
            <a:pPr marL="45720" indent="0">
              <a:buNone/>
            </a:pPr>
            <a:r>
              <a:rPr lang="en-US" altLang="zh-CN" dirty="0" smtClean="0"/>
              <a:t>Ah</a:t>
            </a:r>
            <a:r>
              <a:rPr lang="en-US" altLang="zh-CN" dirty="0"/>
              <a:t> </a:t>
            </a:r>
            <a:r>
              <a:rPr lang="en-US" altLang="zh-CN" dirty="0" err="1" smtClean="0"/>
              <a:t>Ah</a:t>
            </a:r>
            <a:r>
              <a:rPr lang="en-US" altLang="zh-CN" dirty="0"/>
              <a:t> </a:t>
            </a:r>
            <a:r>
              <a:rPr lang="en-US" altLang="zh-CN" dirty="0" err="1" smtClean="0"/>
              <a:t>Ah</a:t>
            </a:r>
            <a:r>
              <a:rPr lang="en-US" altLang="zh-CN" dirty="0"/>
              <a:t> </a:t>
            </a:r>
            <a:r>
              <a:rPr lang="en-US" altLang="zh-CN" dirty="0" err="1" smtClean="0"/>
              <a:t>Ah</a:t>
            </a:r>
            <a:r>
              <a:rPr lang="en-US" altLang="zh-CN" dirty="0"/>
              <a:t> </a:t>
            </a:r>
            <a:r>
              <a:rPr lang="en-US" altLang="zh-CN" dirty="0" err="1" smtClean="0"/>
              <a:t>Ah</a:t>
            </a:r>
            <a:endParaRPr lang="en-US" altLang="zh-CN" dirty="0" smtClean="0"/>
          </a:p>
          <a:p>
            <a:pPr marL="45720" indent="0">
              <a:buNone/>
            </a:pPr>
            <a:r>
              <a:rPr lang="en-US" altLang="zh-CN" dirty="0" smtClean="0"/>
              <a:t>Ah</a:t>
            </a:r>
            <a:r>
              <a:rPr lang="en-US" altLang="zh-CN" dirty="0"/>
              <a:t> </a:t>
            </a:r>
            <a:r>
              <a:rPr lang="en-US" altLang="zh-CN" dirty="0" err="1" smtClean="0"/>
              <a:t>Ah</a:t>
            </a:r>
            <a:r>
              <a:rPr lang="en-US" altLang="zh-CN" dirty="0"/>
              <a:t> </a:t>
            </a:r>
            <a:r>
              <a:rPr lang="en-US" altLang="zh-CN" dirty="0" err="1" smtClean="0"/>
              <a:t>Ah</a:t>
            </a:r>
            <a:r>
              <a:rPr lang="en-US" altLang="zh-CN" dirty="0"/>
              <a:t> </a:t>
            </a:r>
            <a:r>
              <a:rPr lang="en-US" altLang="zh-CN" dirty="0" err="1" smtClean="0"/>
              <a:t>Ah</a:t>
            </a:r>
            <a:r>
              <a:rPr lang="en-US" altLang="zh-CN" dirty="0"/>
              <a:t> </a:t>
            </a:r>
            <a:r>
              <a:rPr lang="en-US" altLang="zh-CN" dirty="0" err="1" smtClean="0"/>
              <a:t>Ah</a:t>
            </a:r>
            <a:endParaRPr lang="en-US" altLang="zh-CN" dirty="0" smtClean="0"/>
          </a:p>
          <a:p>
            <a:pPr marL="45720" indent="0">
              <a:buNone/>
            </a:pPr>
            <a:r>
              <a:rPr lang="en-US" altLang="zh-CN" dirty="0" smtClean="0"/>
              <a:t>Ah</a:t>
            </a:r>
            <a:r>
              <a:rPr lang="en-US" altLang="zh-CN" dirty="0"/>
              <a:t> </a:t>
            </a:r>
            <a:r>
              <a:rPr lang="en-US" altLang="zh-CN" dirty="0" err="1" smtClean="0"/>
              <a:t>Ah</a:t>
            </a:r>
            <a:r>
              <a:rPr lang="en-US" altLang="zh-CN" dirty="0"/>
              <a:t> </a:t>
            </a:r>
            <a:r>
              <a:rPr lang="en-US" altLang="zh-CN" dirty="0" err="1" smtClean="0"/>
              <a:t>Ah</a:t>
            </a:r>
            <a:r>
              <a:rPr lang="en-US" altLang="zh-CN" dirty="0"/>
              <a:t> </a:t>
            </a:r>
            <a:r>
              <a:rPr lang="en-US" altLang="zh-CN" dirty="0" err="1" smtClean="0"/>
              <a:t>Ah</a:t>
            </a:r>
            <a:r>
              <a:rPr lang="en-US" altLang="zh-CN" dirty="0"/>
              <a:t> </a:t>
            </a:r>
            <a:r>
              <a:rPr lang="en-US" altLang="zh-CN" dirty="0" err="1"/>
              <a:t>Ah</a:t>
            </a:r>
            <a:endParaRPr lang="zh-CN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altLang="zh-CN" dirty="0"/>
              <a:t>Ah </a:t>
            </a:r>
            <a:r>
              <a:rPr lang="en-US" altLang="zh-CN" dirty="0" err="1"/>
              <a:t>Ah</a:t>
            </a:r>
            <a:r>
              <a:rPr lang="en-US" altLang="zh-CN" dirty="0"/>
              <a:t> </a:t>
            </a:r>
            <a:r>
              <a:rPr lang="en-US" altLang="zh-CN" dirty="0" err="1"/>
              <a:t>Ah</a:t>
            </a:r>
            <a:r>
              <a:rPr lang="en-US" altLang="zh-CN" dirty="0"/>
              <a:t> </a:t>
            </a:r>
            <a:r>
              <a:rPr lang="en-US" altLang="zh-CN" dirty="0" err="1"/>
              <a:t>Ah</a:t>
            </a:r>
            <a:r>
              <a:rPr lang="en-US" altLang="zh-CN" dirty="0"/>
              <a:t> </a:t>
            </a:r>
            <a:r>
              <a:rPr lang="en-US" altLang="zh-CN" dirty="0" err="1"/>
              <a:t>Ah</a:t>
            </a:r>
            <a:endParaRPr lang="en-US" altLang="zh-CN" dirty="0"/>
          </a:p>
          <a:p>
            <a:pPr marL="45720" indent="0">
              <a:buNone/>
            </a:pPr>
            <a:r>
              <a:rPr lang="en-US" altLang="zh-CN" dirty="0"/>
              <a:t>Ah </a:t>
            </a:r>
            <a:r>
              <a:rPr lang="en-US" altLang="zh-CN" dirty="0" err="1"/>
              <a:t>Ah</a:t>
            </a:r>
            <a:r>
              <a:rPr lang="en-US" altLang="zh-CN" dirty="0"/>
              <a:t> </a:t>
            </a:r>
            <a:r>
              <a:rPr lang="en-US" altLang="zh-CN" dirty="0" err="1"/>
              <a:t>Ah</a:t>
            </a:r>
            <a:r>
              <a:rPr lang="en-US" altLang="zh-CN" dirty="0"/>
              <a:t> </a:t>
            </a:r>
            <a:r>
              <a:rPr lang="en-US" altLang="zh-CN" dirty="0" err="1"/>
              <a:t>Ah</a:t>
            </a:r>
            <a:r>
              <a:rPr lang="en-US" altLang="zh-CN" dirty="0"/>
              <a:t> </a:t>
            </a:r>
            <a:r>
              <a:rPr lang="en-US" altLang="zh-CN" dirty="0" err="1"/>
              <a:t>Ah</a:t>
            </a:r>
            <a:endParaRPr lang="en-US" altLang="zh-CN" dirty="0"/>
          </a:p>
          <a:p>
            <a:pPr marL="45720" indent="0">
              <a:buNone/>
            </a:pPr>
            <a:r>
              <a:rPr lang="en-US" altLang="zh-CN" dirty="0"/>
              <a:t>Ah </a:t>
            </a:r>
            <a:r>
              <a:rPr lang="en-US" altLang="zh-CN" dirty="0" err="1"/>
              <a:t>Ah</a:t>
            </a:r>
            <a:r>
              <a:rPr lang="en-US" altLang="zh-CN" dirty="0"/>
              <a:t> </a:t>
            </a:r>
            <a:r>
              <a:rPr lang="en-US" altLang="zh-CN" dirty="0" err="1"/>
              <a:t>Ah</a:t>
            </a:r>
            <a:r>
              <a:rPr lang="en-US" altLang="zh-CN" dirty="0"/>
              <a:t> </a:t>
            </a:r>
            <a:r>
              <a:rPr lang="en-US" altLang="zh-CN" dirty="0" err="1"/>
              <a:t>Ah</a:t>
            </a:r>
            <a:r>
              <a:rPr lang="en-US" altLang="zh-CN" dirty="0"/>
              <a:t> </a:t>
            </a:r>
            <a:r>
              <a:rPr lang="en-US" altLang="zh-CN" dirty="0" err="1"/>
              <a:t>Ah</a:t>
            </a:r>
            <a:endParaRPr lang="en-US" altLang="zh-CN" dirty="0"/>
          </a:p>
          <a:p>
            <a:pPr marL="45720" indent="0">
              <a:buNone/>
            </a:pPr>
            <a:r>
              <a:rPr lang="en-US" altLang="zh-CN" dirty="0"/>
              <a:t>Ah </a:t>
            </a:r>
            <a:r>
              <a:rPr lang="en-US" altLang="zh-CN" dirty="0" err="1"/>
              <a:t>Ah</a:t>
            </a:r>
            <a:r>
              <a:rPr lang="en-US" altLang="zh-CN" dirty="0"/>
              <a:t> </a:t>
            </a:r>
            <a:r>
              <a:rPr lang="en-US" altLang="zh-CN" dirty="0" err="1"/>
              <a:t>Ah</a:t>
            </a:r>
            <a:r>
              <a:rPr lang="en-US" altLang="zh-CN" dirty="0"/>
              <a:t> </a:t>
            </a:r>
            <a:r>
              <a:rPr lang="en-US" altLang="zh-CN" dirty="0" err="1"/>
              <a:t>Ah</a:t>
            </a:r>
            <a:r>
              <a:rPr lang="en-US" altLang="zh-CN" dirty="0"/>
              <a:t> </a:t>
            </a:r>
            <a:r>
              <a:rPr lang="en-US" altLang="zh-CN" sz="5400" dirty="0" smtClean="0">
                <a:solidFill>
                  <a:srgbClr val="FF0000"/>
                </a:solidFill>
              </a:rPr>
              <a:t>Oh!</a:t>
            </a:r>
            <a:endParaRPr lang="zh-CN" altLang="en-US" sz="5400" dirty="0">
              <a:solidFill>
                <a:srgbClr val="FF0000"/>
              </a:solidFill>
            </a:endParaRPr>
          </a:p>
          <a:p>
            <a:pPr marL="45720" indent="0">
              <a:buNone/>
            </a:pPr>
            <a:endParaRPr lang="zh-CN" alt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How To Measure the </a:t>
            </a:r>
            <a:r>
              <a:rPr lang="en-US" altLang="zh-CN" dirty="0" smtClean="0"/>
              <a:t>Fitness?</a:t>
            </a:r>
            <a:endParaRPr lang="zh-CN" altLang="en-US" dirty="0"/>
          </a:p>
        </p:txBody>
      </p:sp>
      <p:sp>
        <p:nvSpPr>
          <p:cNvPr id="8" name="Content Placeholder 4"/>
          <p:cNvSpPr txBox="1">
            <a:spLocks/>
          </p:cNvSpPr>
          <p:nvPr/>
        </p:nvSpPr>
        <p:spPr>
          <a:xfrm>
            <a:off x="579782" y="4157464"/>
            <a:ext cx="3106688" cy="2285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8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4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20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" indent="0">
              <a:buFont typeface="Wingdings 2" pitchFamily="18" charset="2"/>
              <a:buNone/>
            </a:pPr>
            <a:r>
              <a:rPr lang="en-US" altLang="zh-CN" dirty="0" smtClean="0"/>
              <a:t>Ah Eh Ah Oh </a:t>
            </a:r>
            <a:r>
              <a:rPr lang="en-US" altLang="zh-CN" dirty="0" err="1" smtClean="0"/>
              <a:t>Oh</a:t>
            </a:r>
            <a:endParaRPr lang="en-US" altLang="zh-CN" dirty="0" smtClean="0"/>
          </a:p>
          <a:p>
            <a:pPr marL="45720" indent="0">
              <a:buFont typeface="Wingdings 2" pitchFamily="18" charset="2"/>
              <a:buNone/>
            </a:pPr>
            <a:r>
              <a:rPr lang="en-US" altLang="zh-CN" dirty="0" smtClean="0"/>
              <a:t>Eh </a:t>
            </a:r>
            <a:r>
              <a:rPr lang="en-US" altLang="zh-CN" dirty="0" err="1" smtClean="0"/>
              <a:t>Eh</a:t>
            </a:r>
            <a:r>
              <a:rPr lang="en-US" altLang="zh-CN" dirty="0" smtClean="0"/>
              <a:t> Oh </a:t>
            </a:r>
            <a:r>
              <a:rPr lang="en-US" altLang="zh-CN" dirty="0" err="1" smtClean="0"/>
              <a:t>Oh</a:t>
            </a:r>
            <a:r>
              <a:rPr lang="en-US" altLang="zh-CN" dirty="0" smtClean="0"/>
              <a:t> Ah</a:t>
            </a:r>
          </a:p>
          <a:p>
            <a:pPr marL="45720" indent="0">
              <a:buFont typeface="Wingdings 2" pitchFamily="18" charset="2"/>
              <a:buNone/>
            </a:pPr>
            <a:r>
              <a:rPr lang="en-US" altLang="zh-CN" dirty="0" smtClean="0"/>
              <a:t>Oh Ah Eh Oh Ah</a:t>
            </a:r>
          </a:p>
          <a:p>
            <a:pPr marL="45720" indent="0">
              <a:buFont typeface="Wingdings 2" pitchFamily="18" charset="2"/>
              <a:buNone/>
            </a:pPr>
            <a:r>
              <a:rPr lang="en-US" altLang="zh-CN" dirty="0" smtClean="0"/>
              <a:t>Eh Ah Oh </a:t>
            </a:r>
            <a:r>
              <a:rPr lang="en-US" altLang="zh-CN" dirty="0" err="1" smtClean="0"/>
              <a:t>Oh</a:t>
            </a:r>
            <a:r>
              <a:rPr lang="en-US" altLang="zh-CN" dirty="0" smtClean="0"/>
              <a:t> Ah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2208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More natural and readable text</a:t>
            </a:r>
          </a:p>
          <a:p>
            <a:r>
              <a:rPr lang="en-US" altLang="zh-CN" sz="2800" dirty="0" smtClean="0"/>
              <a:t>By analyzing the parameters of the program, we may get a better understanding of how to write poem.</a:t>
            </a:r>
            <a:endParaRPr lang="zh-CN" altLang="en-US" sz="28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we expect?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973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3284984"/>
            <a:ext cx="8381260" cy="1054394"/>
          </a:xfrm>
        </p:spPr>
        <p:txBody>
          <a:bodyPr/>
          <a:lstStyle/>
          <a:p>
            <a:r>
              <a:rPr lang="en-US" altLang="zh-CN" sz="8000" dirty="0" smtClean="0">
                <a:solidFill>
                  <a:schemeClr val="tx2"/>
                </a:solidFill>
              </a:rPr>
              <a:t>Thank you</a:t>
            </a:r>
            <a:endParaRPr lang="zh-CN" altLang="en-US" sz="8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3248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b="1" dirty="0"/>
              <a:t>一个人来到田纳</a:t>
            </a:r>
            <a:r>
              <a:rPr lang="zh-CN" altLang="en-US" b="1" dirty="0" smtClean="0"/>
              <a:t>西</a:t>
            </a:r>
            <a:endParaRPr lang="zh-CN" altLang="en-US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altLang="en-US" dirty="0"/>
              <a:t>毫无疑问</a:t>
            </a:r>
          </a:p>
          <a:p>
            <a:r>
              <a:rPr lang="zh-CN" altLang="en-US" dirty="0" smtClean="0"/>
              <a:t>我</a:t>
            </a:r>
            <a:r>
              <a:rPr lang="zh-CN" altLang="en-US" dirty="0"/>
              <a:t>做的馅饼</a:t>
            </a:r>
          </a:p>
          <a:p>
            <a:r>
              <a:rPr lang="zh-CN" altLang="en-US" dirty="0" smtClean="0"/>
              <a:t>是</a:t>
            </a:r>
            <a:r>
              <a:rPr lang="zh-CN" altLang="en-US" dirty="0"/>
              <a:t>全天下</a:t>
            </a:r>
          </a:p>
          <a:p>
            <a:r>
              <a:rPr lang="zh-CN" altLang="en-US" dirty="0" smtClean="0"/>
              <a:t>最</a:t>
            </a:r>
            <a:r>
              <a:rPr lang="zh-CN" altLang="en-US" dirty="0"/>
              <a:t>好吃的</a:t>
            </a:r>
            <a:endParaRPr lang="zh-CN" alt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altLang="zh-CN" dirty="0" smtClean="0"/>
              <a:t>Come to</a:t>
            </a:r>
            <a:r>
              <a:rPr lang="en-US" altLang="zh-CN" b="1" dirty="0"/>
              <a:t> </a:t>
            </a:r>
            <a:r>
              <a:rPr lang="en-US" altLang="zh-CN" dirty="0" smtClean="0"/>
              <a:t>Tennessee Alone </a:t>
            </a:r>
            <a:endParaRPr lang="zh-CN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altLang="zh-CN" dirty="0" smtClean="0"/>
              <a:t>It is no doubt that</a:t>
            </a:r>
          </a:p>
          <a:p>
            <a:r>
              <a:rPr lang="en-US" altLang="zh-CN" dirty="0" smtClean="0"/>
              <a:t>My pizza</a:t>
            </a:r>
          </a:p>
          <a:p>
            <a:r>
              <a:rPr lang="en-US" altLang="zh-CN" dirty="0" smtClean="0"/>
              <a:t>Is the best</a:t>
            </a:r>
          </a:p>
          <a:p>
            <a:r>
              <a:rPr lang="en-US" altLang="zh-CN" dirty="0" smtClean="0"/>
              <a:t>In the world</a:t>
            </a:r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Examples(1)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3744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zh-CN" altLang="en-US" b="1" dirty="0"/>
              <a:t>我终于在一棵树下发</a:t>
            </a:r>
            <a:r>
              <a:rPr lang="zh-CN" altLang="en-US" b="1" dirty="0" smtClean="0"/>
              <a:t>现</a:t>
            </a:r>
            <a:endParaRPr lang="zh-CN" alt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altLang="en-US" dirty="0"/>
              <a:t>一只蚂</a:t>
            </a:r>
            <a:r>
              <a:rPr lang="zh-CN" altLang="en-US" dirty="0" smtClean="0"/>
              <a:t>蚁</a:t>
            </a:r>
            <a:endParaRPr lang="en-US" altLang="zh-CN" dirty="0" smtClean="0"/>
          </a:p>
          <a:p>
            <a:r>
              <a:rPr lang="zh-CN" altLang="en-US" dirty="0" smtClean="0"/>
              <a:t>另</a:t>
            </a:r>
            <a:r>
              <a:rPr lang="zh-CN" altLang="en-US" dirty="0"/>
              <a:t>一只蚂</a:t>
            </a:r>
            <a:r>
              <a:rPr lang="zh-CN" altLang="en-US" dirty="0" smtClean="0"/>
              <a:t>蚁</a:t>
            </a:r>
            <a:endParaRPr lang="en-US" altLang="zh-CN" dirty="0" smtClean="0"/>
          </a:p>
          <a:p>
            <a:r>
              <a:rPr lang="zh-CN" altLang="en-US" dirty="0" smtClean="0"/>
              <a:t>一</a:t>
            </a:r>
            <a:r>
              <a:rPr lang="zh-CN" altLang="en-US" dirty="0"/>
              <a:t>群蚂蚁</a:t>
            </a:r>
          </a:p>
          <a:p>
            <a:r>
              <a:rPr lang="zh-CN" altLang="en-US" dirty="0" smtClean="0"/>
              <a:t>可</a:t>
            </a:r>
            <a:r>
              <a:rPr lang="zh-CN" altLang="en-US" dirty="0"/>
              <a:t>能还有更多的蚂蚁</a:t>
            </a:r>
            <a:endParaRPr lang="zh-CN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92500"/>
          </a:bodyPr>
          <a:lstStyle/>
          <a:p>
            <a:r>
              <a:rPr lang="en-US" altLang="zh-CN" dirty="0" smtClean="0"/>
              <a:t>Finally, under a tree I found</a:t>
            </a:r>
            <a:endParaRPr lang="zh-CN" alt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>
          <a:xfrm>
            <a:off x="4644008" y="2420888"/>
            <a:ext cx="4041775" cy="3687763"/>
          </a:xfrm>
        </p:spPr>
        <p:txBody>
          <a:bodyPr/>
          <a:lstStyle/>
          <a:p>
            <a:r>
              <a:rPr lang="en-US" altLang="zh-CN" dirty="0" smtClean="0"/>
              <a:t>An ant</a:t>
            </a:r>
          </a:p>
          <a:p>
            <a:r>
              <a:rPr lang="en-US" altLang="zh-CN" dirty="0" smtClean="0"/>
              <a:t>Another ant</a:t>
            </a:r>
          </a:p>
          <a:p>
            <a:r>
              <a:rPr lang="en-US" altLang="zh-CN" dirty="0" smtClean="0"/>
              <a:t>A swarm of ants</a:t>
            </a:r>
          </a:p>
          <a:p>
            <a:r>
              <a:rPr lang="en-US" altLang="zh-CN" dirty="0" smtClean="0"/>
              <a:t>Maybe there are more ants</a:t>
            </a:r>
            <a:endParaRPr lang="zh-CN" alt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Examples(2)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34168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Computer Science research </a:t>
            </a:r>
            <a:r>
              <a:rPr lang="en-US" altLang="zh-CN" sz="3600" dirty="0" smtClean="0"/>
              <a:t>papers?</a:t>
            </a:r>
          </a:p>
          <a:p>
            <a:r>
              <a:rPr lang="en-US" altLang="zh-CN" sz="3600" dirty="0" smtClean="0"/>
              <a:t>Philosophical essays?</a:t>
            </a:r>
          </a:p>
          <a:p>
            <a:r>
              <a:rPr lang="en-US" altLang="zh-CN" sz="3600" dirty="0" smtClean="0"/>
              <a:t>Funny short stories?</a:t>
            </a:r>
          </a:p>
          <a:p>
            <a:r>
              <a:rPr lang="en-US" altLang="zh-CN" sz="3600" dirty="0" smtClean="0"/>
              <a:t>Poetry?</a:t>
            </a:r>
            <a:endParaRPr lang="zh-CN" alt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can we get from a computer?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885682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  <a:p>
            <a:r>
              <a:rPr lang="en-US" altLang="zh-CN" dirty="0"/>
              <a:t>“I Spent an Interesting Evening Recently with a Grain of </a:t>
            </a:r>
            <a:r>
              <a:rPr lang="en-US" altLang="zh-CN" dirty="0" smtClean="0"/>
              <a:t>Salt.”</a:t>
            </a:r>
          </a:p>
          <a:p>
            <a:r>
              <a:rPr lang="en-US" altLang="zh-CN" i="1" dirty="0"/>
              <a:t>“Perhaps only the allegory of simulation is unendurable--more cruel than </a:t>
            </a:r>
            <a:r>
              <a:rPr lang="en-US" altLang="zh-CN" i="1" dirty="0" err="1" smtClean="0"/>
              <a:t>Artaud's</a:t>
            </a:r>
            <a:r>
              <a:rPr lang="en-US" altLang="zh-CN" i="1" dirty="0" smtClean="0"/>
              <a:t> Theatre </a:t>
            </a:r>
            <a:r>
              <a:rPr lang="en-US" altLang="zh-CN" i="1" dirty="0"/>
              <a:t>of Cruelty, which was the first to practice deterrence, abstraction, disconnection, </a:t>
            </a:r>
            <a:r>
              <a:rPr lang="en-US" altLang="zh-CN" i="1" dirty="0" err="1"/>
              <a:t>deterritorialisation</a:t>
            </a:r>
            <a:r>
              <a:rPr lang="en-US" altLang="zh-CN" i="1" dirty="0"/>
              <a:t>, etc.; and if it were our own past. We are witnessing the end of the negative form. But nothing separates one pole from the very swing of voting ''rights'' to electoral...”</a:t>
            </a:r>
            <a:endParaRPr lang="en-US" altLang="zh-CN" dirty="0"/>
          </a:p>
          <a:p>
            <a:endParaRPr lang="en-US" altLang="zh-CN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can we get from a computer?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55888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“One </a:t>
            </a:r>
            <a:r>
              <a:rPr lang="en-US" altLang="zh-CN" dirty="0"/>
              <a:t>day Joe Bear was hungry. He asked his friend Irving Bird where </a:t>
            </a:r>
            <a:r>
              <a:rPr lang="en-US" altLang="zh-CN" dirty="0" smtClean="0"/>
              <a:t>some honey </a:t>
            </a:r>
            <a:r>
              <a:rPr lang="en-US" altLang="zh-CN" dirty="0"/>
              <a:t>was. Irving told him there was a beehive in the oak tree. Joe </a:t>
            </a:r>
            <a:r>
              <a:rPr lang="en-US" altLang="zh-CN" dirty="0" smtClean="0"/>
              <a:t>threatened to </a:t>
            </a:r>
            <a:r>
              <a:rPr lang="en-US" altLang="zh-CN" dirty="0"/>
              <a:t>hit Irving if he didn't tell him where some honey was. The End</a:t>
            </a:r>
            <a:r>
              <a:rPr lang="en-US" altLang="zh-CN" dirty="0" smtClean="0"/>
              <a:t>.”</a:t>
            </a:r>
          </a:p>
          <a:p>
            <a:r>
              <a:rPr lang="en-US" altLang="zh-CN" dirty="0"/>
              <a:t>“Joe Bear was hungry. He asked Irving Bird where some honey was. </a:t>
            </a:r>
            <a:r>
              <a:rPr lang="en-US" altLang="zh-CN" dirty="0" smtClean="0"/>
              <a:t>Irving refused </a:t>
            </a:r>
            <a:r>
              <a:rPr lang="en-US" altLang="zh-CN" dirty="0"/>
              <a:t>to tell him, so Joe offered to bring him a worm if he'd </a:t>
            </a:r>
            <a:r>
              <a:rPr lang="en-US" altLang="zh-CN" dirty="0" smtClean="0"/>
              <a:t>tell him </a:t>
            </a:r>
            <a:r>
              <a:rPr lang="en-US" altLang="zh-CN" dirty="0"/>
              <a:t>where some honey was.  Irving agreed. But Joe didn't know </a:t>
            </a:r>
            <a:r>
              <a:rPr lang="en-US" altLang="zh-CN" dirty="0" smtClean="0"/>
              <a:t>where any </a:t>
            </a:r>
            <a:r>
              <a:rPr lang="en-US" altLang="zh-CN" dirty="0"/>
              <a:t>worms were, so he asked Irving, who refused to say. So Joe </a:t>
            </a:r>
            <a:r>
              <a:rPr lang="en-US" altLang="zh-CN" dirty="0" smtClean="0"/>
              <a:t>offered to </a:t>
            </a:r>
            <a:r>
              <a:rPr lang="en-US" altLang="zh-CN" dirty="0"/>
              <a:t>bring him a worm if he'd tell him where a worm was.  </a:t>
            </a:r>
            <a:r>
              <a:rPr lang="en-US" altLang="zh-CN" dirty="0" smtClean="0"/>
              <a:t>Irving agreed</a:t>
            </a:r>
            <a:r>
              <a:rPr lang="en-US" altLang="zh-CN" dirty="0"/>
              <a:t>. But Joe didn't know where any worms were, so he asked </a:t>
            </a:r>
            <a:r>
              <a:rPr lang="en-US" altLang="zh-CN" dirty="0" smtClean="0"/>
              <a:t>Irving, who </a:t>
            </a:r>
            <a:r>
              <a:rPr lang="en-US" altLang="zh-CN" dirty="0"/>
              <a:t>refused to say. So Joe offered to bring him a worm if he'd </a:t>
            </a:r>
            <a:r>
              <a:rPr lang="en-US" altLang="zh-CN" dirty="0" smtClean="0"/>
              <a:t>tell him </a:t>
            </a:r>
            <a:r>
              <a:rPr lang="en-US" altLang="zh-CN" dirty="0"/>
              <a:t>where a worm was...”</a:t>
            </a:r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can we get from a computer?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5283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600" dirty="0" smtClean="0"/>
              <a:t>Synthesized </a:t>
            </a:r>
            <a:r>
              <a:rPr lang="en-US" altLang="zh-CN" sz="3600" dirty="0"/>
              <a:t>texts have weird </a:t>
            </a:r>
            <a:r>
              <a:rPr lang="en-US" altLang="zh-CN" sz="3600" dirty="0" smtClean="0"/>
              <a:t>logic</a:t>
            </a:r>
          </a:p>
          <a:p>
            <a:r>
              <a:rPr lang="en-US" altLang="zh-CN" sz="3600" dirty="0"/>
              <a:t>Synthesized texts</a:t>
            </a:r>
            <a:r>
              <a:rPr lang="en-US" altLang="zh-CN" sz="3600" dirty="0" smtClean="0"/>
              <a:t> </a:t>
            </a:r>
            <a:r>
              <a:rPr lang="en-US" altLang="zh-CN" sz="3600" dirty="0"/>
              <a:t>are exceptionally obscure</a:t>
            </a:r>
            <a:endParaRPr lang="en-US" altLang="zh-CN" sz="3600" dirty="0" smtClean="0"/>
          </a:p>
          <a:p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can we get from a computer?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603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3600" dirty="0" smtClean="0"/>
              <a:t>They have </a:t>
            </a:r>
            <a:r>
              <a:rPr lang="en-US" altLang="zh-CN" sz="3600" dirty="0"/>
              <a:t>rigid </a:t>
            </a:r>
            <a:r>
              <a:rPr lang="en-US" altLang="zh-CN" sz="3600" dirty="0" smtClean="0"/>
              <a:t>format</a:t>
            </a:r>
          </a:p>
          <a:p>
            <a:r>
              <a:rPr lang="en-US" altLang="zh-CN" sz="3600" dirty="0" smtClean="0"/>
              <a:t>Rhyme requirement</a:t>
            </a:r>
          </a:p>
          <a:p>
            <a:r>
              <a:rPr lang="en-US" altLang="zh-CN" sz="3600" dirty="0" smtClean="0"/>
              <a:t>Not necessarily understandable</a:t>
            </a:r>
          </a:p>
          <a:p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What About Poetry?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969649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 smtClean="0"/>
              <a:t>Treat creating poetry as a combinatorial optimization problem.</a:t>
            </a:r>
          </a:p>
          <a:p>
            <a:r>
              <a:rPr lang="en-US" altLang="zh-CN" sz="2800" dirty="0"/>
              <a:t>Infinite monkey </a:t>
            </a:r>
            <a:r>
              <a:rPr lang="en-US" altLang="zh-CN" sz="2800" dirty="0" smtClean="0"/>
              <a:t>theorem</a:t>
            </a:r>
            <a:r>
              <a:rPr lang="en-US" altLang="zh-CN" sz="2800" dirty="0"/>
              <a:t>: </a:t>
            </a:r>
            <a:r>
              <a:rPr lang="en-US" altLang="zh-CN" sz="2800" dirty="0" smtClean="0"/>
              <a:t>A </a:t>
            </a:r>
            <a:r>
              <a:rPr lang="en-US" altLang="zh-CN" sz="2800" dirty="0"/>
              <a:t>monkey hitting keys at random on a typewriter keyboard for an infinite amount of time will almost surely type a given text, such as the complete works of William Shakespeare</a:t>
            </a:r>
            <a:r>
              <a:rPr lang="en-US" altLang="zh-CN" sz="2800" dirty="0" smtClean="0"/>
              <a:t>. </a:t>
            </a:r>
          </a:p>
          <a:p>
            <a:r>
              <a:rPr lang="en-US" altLang="zh-CN" sz="2800" dirty="0" err="1" smtClean="0"/>
              <a:t>Proof:</a:t>
            </a:r>
            <a:r>
              <a:rPr lang="en-US" altLang="zh-CN" sz="2800" dirty="0" err="1" smtClean="0">
                <a:hlinkClick r:id="rId2"/>
              </a:rPr>
              <a:t>http</a:t>
            </a:r>
            <a:r>
              <a:rPr lang="en-US" altLang="zh-CN" sz="2800" dirty="0">
                <a:hlinkClick r:id="rId2"/>
              </a:rPr>
              <a:t>://en.wikipedia.org/wiki/Infinite_monkey_theorem</a:t>
            </a:r>
            <a:endParaRPr lang="en-US" altLang="zh-CN" sz="2800" dirty="0"/>
          </a:p>
          <a:p>
            <a:endParaRPr lang="zh-CN" alt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What About Poetry?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9507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768" y="1719263"/>
            <a:ext cx="7835864" cy="44069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GAP: THE Probability is TOO low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0553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2069969"/>
          </a:xfrm>
        </p:spPr>
        <p:txBody>
          <a:bodyPr>
            <a:normAutofit/>
          </a:bodyPr>
          <a:lstStyle/>
          <a:p>
            <a:r>
              <a:rPr lang="en-US" altLang="zh-CN" sz="3200" dirty="0" smtClean="0"/>
              <a:t>The number of possible combinations in one line of text is more than the number of atoms in the whole solar system.</a:t>
            </a:r>
            <a:endParaRPr lang="zh-CN" alt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GAP: THE Probability is TOO low</a:t>
            </a:r>
            <a:endParaRPr lang="zh-CN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14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987824" y="3717032"/>
            <a:ext cx="290076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dirty="0" smtClean="0"/>
              <a:t>50</a:t>
            </a:r>
            <a:r>
              <a:rPr lang="en-US" altLang="zh-CN" sz="9600" baseline="30000" dirty="0" smtClean="0"/>
              <a:t>50</a:t>
            </a:r>
            <a:endParaRPr lang="zh-CN" altLang="en-US" sz="9600" baseline="30000" dirty="0"/>
          </a:p>
        </p:txBody>
      </p:sp>
    </p:spTree>
    <p:extLst>
      <p:ext uri="{BB962C8B-B14F-4D97-AF65-F5344CB8AC3E}">
        <p14:creationId xmlns:p14="http://schemas.microsoft.com/office/powerpoint/2010/main" val="250951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98</TotalTime>
  <Words>700</Words>
  <Application>Microsoft Office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Grid</vt:lpstr>
      <vt:lpstr>Using Genetic Algorithm to Generate Chinese Poetry</vt:lpstr>
      <vt:lpstr>What can we get from a computer?</vt:lpstr>
      <vt:lpstr>What can we get from a computer?</vt:lpstr>
      <vt:lpstr>What can we get from a computer?</vt:lpstr>
      <vt:lpstr>What can we get from a computer?</vt:lpstr>
      <vt:lpstr>What About Poetry?</vt:lpstr>
      <vt:lpstr>What About Poetry?</vt:lpstr>
      <vt:lpstr>GAP: THE Probability is TOO low</vt:lpstr>
      <vt:lpstr>GAP: THE Probability is TOO low</vt:lpstr>
      <vt:lpstr>GENETIC ALGORITHM</vt:lpstr>
      <vt:lpstr>How To Measure the Fitness?</vt:lpstr>
      <vt:lpstr>How To Measure the Fitness?</vt:lpstr>
      <vt:lpstr>What we expect?</vt:lpstr>
      <vt:lpstr>Thank you</vt:lpstr>
      <vt:lpstr>Examples(1)</vt:lpstr>
      <vt:lpstr>Examples(2)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Genetic Algorithm to Generate Chinese Poetry</dc:title>
  <dc:creator>ChangZhangyu</dc:creator>
  <cp:lastModifiedBy>ChangZhangyu</cp:lastModifiedBy>
  <cp:revision>8</cp:revision>
  <dcterms:created xsi:type="dcterms:W3CDTF">2012-05-11T06:19:08Z</dcterms:created>
  <dcterms:modified xsi:type="dcterms:W3CDTF">2012-05-11T07:57:44Z</dcterms:modified>
</cp:coreProperties>
</file>