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8" r:id="rId2"/>
    <p:sldId id="259" r:id="rId3"/>
    <p:sldId id="425" r:id="rId4"/>
    <p:sldId id="343" r:id="rId5"/>
    <p:sldId id="404" r:id="rId6"/>
    <p:sldId id="344" r:id="rId7"/>
    <p:sldId id="350" r:id="rId8"/>
    <p:sldId id="432" r:id="rId9"/>
    <p:sldId id="405" r:id="rId10"/>
    <p:sldId id="436" r:id="rId11"/>
    <p:sldId id="431" r:id="rId12"/>
    <p:sldId id="399" r:id="rId13"/>
    <p:sldId id="400" r:id="rId14"/>
    <p:sldId id="427" r:id="rId15"/>
    <p:sldId id="371" r:id="rId16"/>
    <p:sldId id="408" r:id="rId17"/>
    <p:sldId id="409" r:id="rId18"/>
    <p:sldId id="435" r:id="rId19"/>
    <p:sldId id="410" r:id="rId20"/>
    <p:sldId id="411" r:id="rId21"/>
    <p:sldId id="412" r:id="rId22"/>
    <p:sldId id="428" r:id="rId23"/>
    <p:sldId id="413" r:id="rId24"/>
    <p:sldId id="415" r:id="rId25"/>
    <p:sldId id="416" r:id="rId26"/>
    <p:sldId id="433" r:id="rId27"/>
    <p:sldId id="418" r:id="rId28"/>
    <p:sldId id="417" r:id="rId29"/>
    <p:sldId id="420" r:id="rId30"/>
    <p:sldId id="421" r:id="rId31"/>
    <p:sldId id="422" r:id="rId32"/>
    <p:sldId id="423" r:id="rId33"/>
    <p:sldId id="424" r:id="rId34"/>
    <p:sldId id="429" r:id="rId35"/>
    <p:sldId id="303" r:id="rId36"/>
    <p:sldId id="304" r:id="rId37"/>
    <p:sldId id="335" r:id="rId38"/>
    <p:sldId id="430" r:id="rId39"/>
    <p:sldId id="306" r:id="rId40"/>
    <p:sldId id="308" r:id="rId41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Libin" initials="WL" lastIdx="1" clrIdx="0">
    <p:extLst>
      <p:ext uri="{19B8F6BF-5375-455C-9EA6-DF929625EA0E}">
        <p15:presenceInfo xmlns:p15="http://schemas.microsoft.com/office/powerpoint/2012/main" userId="32673139911c10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FFEC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AD7D7-24EB-4EF1-85B3-B1EF6A3DB12C}" v="132" dt="2020-04-14T08:27:26.158"/>
    <p1510:client id="{6CE4A28C-1C3E-4B37-BC7D-69B69A71495B}" v="305" dt="2020-04-13T12:01:23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25" autoAdjust="0"/>
    <p:restoredTop sz="82728" autoAdjust="0"/>
  </p:normalViewPr>
  <p:slideViewPr>
    <p:cSldViewPr snapToGrid="0">
      <p:cViewPr varScale="1">
        <p:scale>
          <a:sx n="71" d="100"/>
          <a:sy n="71" d="100"/>
        </p:scale>
        <p:origin x="134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 XIE" userId="fcc84320-6c09-41e1-acdb-499b79a83508" providerId="ADAL" clId="{E5D97E01-BAB2-4C1A-8AD5-0F3A03E8F1F2}"/>
    <pc:docChg chg="undo custSel addSld delSld modSld sldOrd">
      <pc:chgData name="Min XIE" userId="fcc84320-6c09-41e1-acdb-499b79a83508" providerId="ADAL" clId="{E5D97E01-BAB2-4C1A-8AD5-0F3A03E8F1F2}" dt="2020-04-13T08:15:02.990" v="3169" actId="20577"/>
      <pc:docMkLst>
        <pc:docMk/>
      </pc:docMkLst>
      <pc:sldChg chg="addSp delSp modSp mod">
        <pc:chgData name="Min XIE" userId="fcc84320-6c09-41e1-acdb-499b79a83508" providerId="ADAL" clId="{E5D97E01-BAB2-4C1A-8AD5-0F3A03E8F1F2}" dt="2020-04-13T07:40:04.568" v="3078" actId="1076"/>
        <pc:sldMkLst>
          <pc:docMk/>
          <pc:sldMk cId="4034912512" sldId="258"/>
        </pc:sldMkLst>
        <pc:spChg chg="add mod">
          <ac:chgData name="Min XIE" userId="fcc84320-6c09-41e1-acdb-499b79a83508" providerId="ADAL" clId="{E5D97E01-BAB2-4C1A-8AD5-0F3A03E8F1F2}" dt="2020-04-12T13:04:52.702" v="18" actId="1076"/>
          <ac:spMkLst>
            <pc:docMk/>
            <pc:sldMk cId="4034912512" sldId="258"/>
            <ac:spMk id="4" creationId="{9812A4CB-D3EC-48CA-80D6-F029C0560B41}"/>
          </ac:spMkLst>
        </pc:spChg>
        <pc:spChg chg="mod">
          <ac:chgData name="Min XIE" userId="fcc84320-6c09-41e1-acdb-499b79a83508" providerId="ADAL" clId="{E5D97E01-BAB2-4C1A-8AD5-0F3A03E8F1F2}" dt="2020-04-12T13:04:24.398" v="9" actId="1076"/>
          <ac:spMkLst>
            <pc:docMk/>
            <pc:sldMk cId="4034912512" sldId="258"/>
            <ac:spMk id="153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04:26.645" v="10" actId="478"/>
          <ac:spMkLst>
            <pc:docMk/>
            <pc:sldMk cId="4034912512" sldId="258"/>
            <ac:spMk id="15363" creationId="{00000000-0000-0000-0000-000000000000}"/>
          </ac:spMkLst>
        </pc:spChg>
        <pc:picChg chg="del">
          <ac:chgData name="Min XIE" userId="fcc84320-6c09-41e1-acdb-499b79a83508" providerId="ADAL" clId="{E5D97E01-BAB2-4C1A-8AD5-0F3A03E8F1F2}" dt="2020-04-12T13:04:15.275" v="6" actId="478"/>
          <ac:picMkLst>
            <pc:docMk/>
            <pc:sldMk cId="4034912512" sldId="258"/>
            <ac:picMk id="2" creationId="{00000000-0000-0000-0000-000000000000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7" creationId="{F8ADED2D-C61A-4688-8338-C2003591A125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8" creationId="{234A56F0-BF94-405E-B323-CFB4ABC016BD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9" creationId="{145D7C38-8B62-47B7-9CC4-F43AAA4B076D}"/>
          </ac:picMkLst>
        </pc:picChg>
        <pc:picChg chg="add mod">
          <ac:chgData name="Min XIE" userId="fcc84320-6c09-41e1-acdb-499b79a83508" providerId="ADAL" clId="{E5D97E01-BAB2-4C1A-8AD5-0F3A03E8F1F2}" dt="2020-04-13T07:40:04.568" v="3078" actId="1076"/>
          <ac:picMkLst>
            <pc:docMk/>
            <pc:sldMk cId="4034912512" sldId="258"/>
            <ac:picMk id="10" creationId="{08CA7BCF-1CDC-4BF8-9EA5-C94E6A58CB7A}"/>
          </ac:picMkLst>
        </pc:picChg>
      </pc:sldChg>
      <pc:sldChg chg="modSp mod">
        <pc:chgData name="Min XIE" userId="fcc84320-6c09-41e1-acdb-499b79a83508" providerId="ADAL" clId="{E5D97E01-BAB2-4C1A-8AD5-0F3A03E8F1F2}" dt="2020-04-13T07:07:39.766" v="2954" actId="20577"/>
        <pc:sldMkLst>
          <pc:docMk/>
          <pc:sldMk cId="319926488" sldId="259"/>
        </pc:sldMkLst>
        <pc:spChg chg="mod">
          <ac:chgData name="Min XIE" userId="fcc84320-6c09-41e1-acdb-499b79a83508" providerId="ADAL" clId="{E5D97E01-BAB2-4C1A-8AD5-0F3A03E8F1F2}" dt="2020-04-13T07:07:39.766" v="2954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addSp delSp modSp mod">
        <pc:chgData name="Min XIE" userId="fcc84320-6c09-41e1-acdb-499b79a83508" providerId="ADAL" clId="{E5D97E01-BAB2-4C1A-8AD5-0F3A03E8F1F2}" dt="2020-04-13T07:07:47.745" v="2964" actId="20577"/>
        <pc:sldMkLst>
          <pc:docMk/>
          <pc:sldMk cId="95192731" sldId="269"/>
        </pc:sldMkLst>
        <pc:spChg chg="mod">
          <ac:chgData name="Min XIE" userId="fcc84320-6c09-41e1-acdb-499b79a83508" providerId="ADAL" clId="{E5D97E01-BAB2-4C1A-8AD5-0F3A03E8F1F2}" dt="2020-04-13T07:07:47.745" v="2964" actId="20577"/>
          <ac:spMkLst>
            <pc:docMk/>
            <pc:sldMk cId="95192731" sldId="269"/>
            <ac:spMk id="3" creationId="{00000000-0000-0000-0000-000000000000}"/>
          </ac:spMkLst>
        </pc:sp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5" creationId="{900CC4CE-14FE-4BC6-81D9-D177FB91F49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6" creationId="{67D980E0-FA98-4471-8CC3-5E8621A3CCD3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7" creationId="{DF800479-DBCE-49E6-A2D8-5E0884626AA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8" creationId="{84BCAE2E-9A5D-41D9-B5A5-AF98ADC79664}"/>
          </ac:picMkLst>
        </pc:picChg>
      </pc:sldChg>
      <pc:sldChg chg="modSp modAnim">
        <pc:chgData name="Min XIE" userId="fcc84320-6c09-41e1-acdb-499b79a83508" providerId="ADAL" clId="{E5D97E01-BAB2-4C1A-8AD5-0F3A03E8F1F2}" dt="2020-04-13T07:53:55.346" v="3094" actId="20577"/>
        <pc:sldMkLst>
          <pc:docMk/>
          <pc:sldMk cId="572768255" sldId="270"/>
        </pc:sldMkLst>
        <pc:spChg chg="mod">
          <ac:chgData name="Min XIE" userId="fcc84320-6c09-41e1-acdb-499b79a83508" providerId="ADAL" clId="{E5D97E01-BAB2-4C1A-8AD5-0F3A03E8F1F2}" dt="2020-04-13T07:53:55.346" v="3094" actId="20577"/>
          <ac:spMkLst>
            <pc:docMk/>
            <pc:sldMk cId="572768255" sldId="27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E5D97E01-BAB2-4C1A-8AD5-0F3A03E8F1F2}" dt="2020-04-13T08:04:27.575" v="3099"/>
        <pc:sldMkLst>
          <pc:docMk/>
          <pc:sldMk cId="2547817728" sldId="279"/>
        </pc:sldMkLst>
        <pc:spChg chg="mod">
          <ac:chgData name="Min XIE" userId="fcc84320-6c09-41e1-acdb-499b79a83508" providerId="ADAL" clId="{E5D97E01-BAB2-4C1A-8AD5-0F3A03E8F1F2}" dt="2020-04-13T07:53:48.788" v="3089" actId="20577"/>
          <ac:spMkLst>
            <pc:docMk/>
            <pc:sldMk cId="2547817728" sldId="279"/>
            <ac:spMk id="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27.575" v="3099"/>
          <ac:spMkLst>
            <pc:docMk/>
            <pc:sldMk cId="2547817728" sldId="279"/>
            <ac:spMk id="2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1.129" v="1080" actId="20577"/>
          <ac:spMkLst>
            <pc:docMk/>
            <pc:sldMk cId="2547817728" sldId="279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3.244" v="1092" actId="20577"/>
          <ac:spMkLst>
            <pc:docMk/>
            <pc:sldMk cId="2547817728" sldId="279"/>
            <ac:spMk id="3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1.360" v="1090" actId="20577"/>
          <ac:spMkLst>
            <pc:docMk/>
            <pc:sldMk cId="2547817728" sldId="279"/>
            <ac:spMk id="3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7.462" v="1084" actId="20577"/>
          <ac:spMkLst>
            <pc:docMk/>
            <pc:sldMk cId="2547817728" sldId="279"/>
            <ac:spMk id="42" creationId="{00000000-0000-0000-0000-000000000000}"/>
          </ac:spMkLst>
        </pc:spChg>
      </pc:sldChg>
      <pc:sldChg chg="addSp delSp modSp mod modAnim">
        <pc:chgData name="Min XIE" userId="fcc84320-6c09-41e1-acdb-499b79a83508" providerId="ADAL" clId="{E5D97E01-BAB2-4C1A-8AD5-0F3A03E8F1F2}" dt="2020-04-13T08:05:15.667" v="3111" actId="1076"/>
        <pc:sldMkLst>
          <pc:docMk/>
          <pc:sldMk cId="3570177081" sldId="280"/>
        </pc:sldMkLst>
        <pc:spChg chg="mod">
          <ac:chgData name="Min XIE" userId="fcc84320-6c09-41e1-acdb-499b79a83508" providerId="ADAL" clId="{E5D97E01-BAB2-4C1A-8AD5-0F3A03E8F1F2}" dt="2020-04-12T13:24:13.997" v="128" actId="20577"/>
          <ac:spMkLst>
            <pc:docMk/>
            <pc:sldMk cId="3570177081" sldId="280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5.667" v="3111" actId="1076"/>
          <ac:spMkLst>
            <pc:docMk/>
            <pc:sldMk cId="3570177081" sldId="280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0:31.059" v="1074" actId="20577"/>
          <ac:spMkLst>
            <pc:docMk/>
            <pc:sldMk cId="3570177081" sldId="280"/>
            <ac:spMk id="24" creationId="{00000000-0000-0000-0000-000000000000}"/>
          </ac:spMkLst>
        </pc:spChg>
        <pc:spChg chg="add del">
          <ac:chgData name="Min XIE" userId="fcc84320-6c09-41e1-acdb-499b79a83508" providerId="ADAL" clId="{E5D97E01-BAB2-4C1A-8AD5-0F3A03E8F1F2}" dt="2020-04-12T17:23:28.403" v="1094" actId="478"/>
          <ac:spMkLst>
            <pc:docMk/>
            <pc:sldMk cId="3570177081" sldId="280"/>
            <ac:spMk id="2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3:25.914" v="1093" actId="14100"/>
          <ac:spMkLst>
            <pc:docMk/>
            <pc:sldMk cId="3570177081" sldId="280"/>
            <ac:spMk id="2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1.764" v="3110" actId="1076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8:40.176" v="229" actId="20577"/>
          <ac:spMkLst>
            <pc:docMk/>
            <pc:sldMk cId="3570177081" sldId="280"/>
            <ac:spMk id="4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0.786" v="3109" actId="1076"/>
          <ac:spMkLst>
            <pc:docMk/>
            <pc:sldMk cId="3570177081" sldId="280"/>
            <ac:spMk id="4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40.722" v="3102" actId="1076"/>
          <ac:spMkLst>
            <pc:docMk/>
            <pc:sldMk cId="3570177081" sldId="280"/>
            <ac:spMk id="4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03.292" v="90" actId="14100"/>
          <ac:spMkLst>
            <pc:docMk/>
            <pc:sldMk cId="3570177081" sldId="280"/>
            <ac:spMk id="45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13.319" v="93" actId="14100"/>
          <ac:spMkLst>
            <pc:docMk/>
            <pc:sldMk cId="3570177081" sldId="280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29.518" v="62" actId="20577"/>
          <ac:spMkLst>
            <pc:docMk/>
            <pc:sldMk cId="3570177081" sldId="280"/>
            <ac:spMk id="48" creationId="{00000000-0000-0000-0000-000000000000}"/>
          </ac:spMkLst>
        </pc:spChg>
      </pc:sldChg>
      <pc:sldChg chg="modSp del mod">
        <pc:chgData name="Min XIE" userId="fcc84320-6c09-41e1-acdb-499b79a83508" providerId="ADAL" clId="{E5D97E01-BAB2-4C1A-8AD5-0F3A03E8F1F2}" dt="2020-04-12T13:21:12.163" v="99" actId="2696"/>
        <pc:sldMkLst>
          <pc:docMk/>
          <pc:sldMk cId="219050307" sldId="281"/>
        </pc:sldMkLst>
        <pc:spChg chg="mod">
          <ac:chgData name="Min XIE" userId="fcc84320-6c09-41e1-acdb-499b79a83508" providerId="ADAL" clId="{E5D97E01-BAB2-4C1A-8AD5-0F3A03E8F1F2}" dt="2020-04-12T13:07:47.083" v="28" actId="20577"/>
          <ac:spMkLst>
            <pc:docMk/>
            <pc:sldMk cId="219050307" sldId="281"/>
            <ac:spMk id="3" creationId="{00000000-0000-0000-0000-000000000000}"/>
          </ac:spMkLst>
        </pc:spChg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1167222737" sldId="28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593965474" sldId="282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611131104" sldId="28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327442306" sldId="283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471079529" sldId="28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176074037" sldId="284"/>
        </pc:sldMkLst>
      </pc:sldChg>
      <pc:sldChg chg="modSp add mod">
        <pc:chgData name="Min XIE" userId="fcc84320-6c09-41e1-acdb-499b79a83508" providerId="ADAL" clId="{E5D97E01-BAB2-4C1A-8AD5-0F3A03E8F1F2}" dt="2020-04-13T07:07:56.288" v="2974" actId="20577"/>
        <pc:sldMkLst>
          <pc:docMk/>
          <pc:sldMk cId="219050307" sldId="285"/>
        </pc:sldMkLst>
        <pc:spChg chg="mod">
          <ac:chgData name="Min XIE" userId="fcc84320-6c09-41e1-acdb-499b79a83508" providerId="ADAL" clId="{E5D97E01-BAB2-4C1A-8AD5-0F3A03E8F1F2}" dt="2020-04-13T07:07:56.288" v="2974" actId="20577"/>
          <ac:spMkLst>
            <pc:docMk/>
            <pc:sldMk cId="219050307" sldId="28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975084807" sldId="286"/>
        </pc:sldMkLst>
      </pc:sldChg>
      <pc:sldChg chg="addSp delSp modSp add mod modAnim">
        <pc:chgData name="Min XIE" userId="fcc84320-6c09-41e1-acdb-499b79a83508" providerId="ADAL" clId="{E5D97E01-BAB2-4C1A-8AD5-0F3A03E8F1F2}" dt="2020-04-12T13:27:51.565" v="210"/>
        <pc:sldMkLst>
          <pc:docMk/>
          <pc:sldMk cId="2906627662" sldId="286"/>
        </pc:sldMkLst>
        <pc:spChg chg="mod">
          <ac:chgData name="Min XIE" userId="fcc84320-6c09-41e1-acdb-499b79a83508" providerId="ADAL" clId="{E5D97E01-BAB2-4C1A-8AD5-0F3A03E8F1F2}" dt="2020-04-12T13:27:10.479" v="206" actId="20577"/>
          <ac:spMkLst>
            <pc:docMk/>
            <pc:sldMk cId="2906627662" sldId="286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05.559" v="127" actId="20577"/>
          <ac:spMkLst>
            <pc:docMk/>
            <pc:sldMk cId="2906627662" sldId="286"/>
            <ac:spMk id="4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26.380" v="199" actId="478"/>
          <ac:spMkLst>
            <pc:docMk/>
            <pc:sldMk cId="2906627662" sldId="286"/>
            <ac:spMk id="44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2.800" v="201" actId="478"/>
          <ac:spMkLst>
            <pc:docMk/>
            <pc:sldMk cId="2906627662" sldId="286"/>
            <ac:spMk id="4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0.835" v="200" actId="478"/>
          <ac:spMkLst>
            <pc:docMk/>
            <pc:sldMk cId="2906627662" sldId="286"/>
            <ac:spMk id="4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7.543" v="202" actId="478"/>
          <ac:spMkLst>
            <pc:docMk/>
            <pc:sldMk cId="2906627662" sldId="286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24.832" v="131" actId="20577"/>
          <ac:spMkLst>
            <pc:docMk/>
            <pc:sldMk cId="2906627662" sldId="286"/>
            <ac:spMk id="4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5:26.913" v="169" actId="14100"/>
          <ac:spMkLst>
            <pc:docMk/>
            <pc:sldMk cId="2906627662" sldId="286"/>
            <ac:spMk id="49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0" creationId="{D15777B9-C8F3-476E-B2CE-42E83DF6E2D3}"/>
          </ac:spMkLst>
        </pc:spChg>
        <pc:spChg chg="mod">
          <ac:chgData name="Min XIE" userId="fcc84320-6c09-41e1-acdb-499b79a83508" providerId="ADAL" clId="{E5D97E01-BAB2-4C1A-8AD5-0F3A03E8F1F2}" dt="2020-04-12T13:25:34.735" v="170" actId="1076"/>
          <ac:spMkLst>
            <pc:docMk/>
            <pc:sldMk cId="2906627662" sldId="286"/>
            <ac:spMk id="5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7:24.699" v="209" actId="166"/>
          <ac:spMkLst>
            <pc:docMk/>
            <pc:sldMk cId="2906627662" sldId="286"/>
            <ac:spMk id="52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3" creationId="{95778363-C5AD-4CBE-B2A8-15E408FF2E94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4" creationId="{73DEDC04-AADD-4F34-8623-5F8D6C450BA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5" creationId="{BF0FE9F7-A37A-4FB9-BC58-7EA838555F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2235694" sldId="287"/>
        </pc:sldMkLst>
      </pc:sldChg>
      <pc:sldChg chg="add del">
        <pc:chgData name="Min XIE" userId="fcc84320-6c09-41e1-acdb-499b79a83508" providerId="ADAL" clId="{E5D97E01-BAB2-4C1A-8AD5-0F3A03E8F1F2}" dt="2020-04-12T13:31:32.968" v="231" actId="47"/>
        <pc:sldMkLst>
          <pc:docMk/>
          <pc:sldMk cId="1405326705" sldId="287"/>
        </pc:sldMkLst>
      </pc:sldChg>
      <pc:sldChg chg="addSp delSp modSp add mod delAnim modAnim">
        <pc:chgData name="Min XIE" userId="fcc84320-6c09-41e1-acdb-499b79a83508" providerId="ADAL" clId="{E5D97E01-BAB2-4C1A-8AD5-0F3A03E8F1F2}" dt="2020-04-13T07:24:21.328" v="3041"/>
        <pc:sldMkLst>
          <pc:docMk/>
          <pc:sldMk cId="1020502563" sldId="288"/>
        </pc:sldMkLst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18" creationId="{00000000-0000-0000-0000-000000000000}"/>
          </ac:spMkLst>
        </pc:spChg>
        <pc:spChg chg="add mod">
          <ac:chgData name="Min XIE" userId="fcc84320-6c09-41e1-acdb-499b79a83508" providerId="ADAL" clId="{E5D97E01-BAB2-4C1A-8AD5-0F3A03E8F1F2}" dt="2020-04-12T13:42:27.152" v="430" actId="14100"/>
          <ac:spMkLst>
            <pc:docMk/>
            <pc:sldMk cId="1020502563" sldId="288"/>
            <ac:spMk id="19" creationId="{A7F14B5D-9B7E-4C8B-A2DA-FE9A16969028}"/>
          </ac:spMkLst>
        </pc:spChg>
        <pc:spChg chg="add mod">
          <ac:chgData name="Min XIE" userId="fcc84320-6c09-41e1-acdb-499b79a83508" providerId="ADAL" clId="{E5D97E01-BAB2-4C1A-8AD5-0F3A03E8F1F2}" dt="2020-04-13T07:12:52.361" v="3006"/>
          <ac:spMkLst>
            <pc:docMk/>
            <pc:sldMk cId="1020502563" sldId="288"/>
            <ac:spMk id="20" creationId="{864D54E6-C30D-4826-8A5E-96CF0FA7FCE2}"/>
          </ac:spMkLst>
        </pc:spChg>
        <pc:spChg chg="add mod">
          <ac:chgData name="Min XIE" userId="fcc84320-6c09-41e1-acdb-499b79a83508" providerId="ADAL" clId="{E5D97E01-BAB2-4C1A-8AD5-0F3A03E8F1F2}" dt="2020-04-13T06:45:35.083" v="2814" actId="1076"/>
          <ac:spMkLst>
            <pc:docMk/>
            <pc:sldMk cId="1020502563" sldId="288"/>
            <ac:spMk id="21" creationId="{115D5253-CC46-47CF-95A7-109743AF2AD2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42:16.345" v="426" actId="1076"/>
          <ac:spMkLst>
            <pc:docMk/>
            <pc:sldMk cId="1020502563" sldId="288"/>
            <ac:spMk id="5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6.015" v="233" actId="478"/>
          <ac:spMkLst>
            <pc:docMk/>
            <pc:sldMk cId="1020502563" sldId="288"/>
            <ac:spMk id="57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1.230" v="236" actId="478"/>
          <ac:spMkLst>
            <pc:docMk/>
            <pc:sldMk cId="1020502563" sldId="288"/>
            <ac:spMk id="58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9.835" v="235" actId="478"/>
          <ac:spMkLst>
            <pc:docMk/>
            <pc:sldMk cId="1020502563" sldId="288"/>
            <ac:spMk id="59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5:46.219" v="258" actId="478"/>
          <ac:spMkLst>
            <pc:docMk/>
            <pc:sldMk cId="1020502563" sldId="288"/>
            <ac:spMk id="6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7.476" v="234" actId="478"/>
          <ac:spMkLst>
            <pc:docMk/>
            <pc:sldMk cId="1020502563" sldId="288"/>
            <ac:spMk id="61" creationId="{00000000-0000-0000-0000-000000000000}"/>
          </ac:spMkLst>
        </pc:spChg>
        <pc:spChg chg="del mod">
          <ac:chgData name="Min XIE" userId="fcc84320-6c09-41e1-acdb-499b79a83508" providerId="ADAL" clId="{E5D97E01-BAB2-4C1A-8AD5-0F3A03E8F1F2}" dt="2020-04-12T13:31:53.040" v="238" actId="478"/>
          <ac:spMkLst>
            <pc:docMk/>
            <pc:sldMk cId="1020502563" sldId="288"/>
            <ac:spMk id="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6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71002723" sldId="28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965332615" sldId="289"/>
        </pc:sldMkLst>
      </pc:sldChg>
      <pc:sldChg chg="addSp delSp modSp new mod modAnim">
        <pc:chgData name="Min XIE" userId="fcc84320-6c09-41e1-acdb-499b79a83508" providerId="ADAL" clId="{E5D97E01-BAB2-4C1A-8AD5-0F3A03E8F1F2}" dt="2020-04-13T07:24:54.281" v="3044"/>
        <pc:sldMkLst>
          <pc:docMk/>
          <pc:sldMk cId="4011177533" sldId="289"/>
        </pc:sldMkLst>
        <pc:spChg chg="mod">
          <ac:chgData name="Min XIE" userId="fcc84320-6c09-41e1-acdb-499b79a83508" providerId="ADAL" clId="{E5D97E01-BAB2-4C1A-8AD5-0F3A03E8F1F2}" dt="2020-04-12T17:02:09.411" v="793" actId="1076"/>
          <ac:spMkLst>
            <pc:docMk/>
            <pc:sldMk cId="4011177533" sldId="289"/>
            <ac:spMk id="2" creationId="{A5405C81-FA06-49BF-AF93-598367EB734C}"/>
          </ac:spMkLst>
        </pc:spChg>
        <pc:spChg chg="del mod">
          <ac:chgData name="Min XIE" userId="fcc84320-6c09-41e1-acdb-499b79a83508" providerId="ADAL" clId="{E5D97E01-BAB2-4C1A-8AD5-0F3A03E8F1F2}" dt="2020-04-12T16:46:56.745" v="562" actId="478"/>
          <ac:spMkLst>
            <pc:docMk/>
            <pc:sldMk cId="4011177533" sldId="289"/>
            <ac:spMk id="3" creationId="{4CDD1025-BEE2-4DA2-8451-2F68658A6BA9}"/>
          </ac:spMkLst>
        </pc:spChg>
        <pc:spChg chg="mod">
          <ac:chgData name="Min XIE" userId="fcc84320-6c09-41e1-acdb-499b79a83508" providerId="ADAL" clId="{E5D97E01-BAB2-4C1A-8AD5-0F3A03E8F1F2}" dt="2020-04-12T16:49:28.796" v="612" actId="1076"/>
          <ac:spMkLst>
            <pc:docMk/>
            <pc:sldMk cId="4011177533" sldId="289"/>
            <ac:spMk id="4" creationId="{266A092A-FB02-49F8-A687-8AC72EC3A5CB}"/>
          </ac:spMkLst>
        </pc:spChg>
        <pc:spChg chg="add mod">
          <ac:chgData name="Min XIE" userId="fcc84320-6c09-41e1-acdb-499b79a83508" providerId="ADAL" clId="{E5D97E01-BAB2-4C1A-8AD5-0F3A03E8F1F2}" dt="2020-04-12T16:51:53.374" v="671" actId="1076"/>
          <ac:spMkLst>
            <pc:docMk/>
            <pc:sldMk cId="4011177533" sldId="289"/>
            <ac:spMk id="6" creationId="{F38A703F-9A89-4355-9F57-61DFE1736D66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0" creationId="{61FAB78B-1B82-42F0-A642-74041429396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1" creationId="{9A45753F-8908-4A43-B1BD-9AF8BB5E316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2" creationId="{69FBC9D8-C5BA-4055-961D-72D7E2DDF95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3" creationId="{6FFD0C90-7B98-43A6-B864-2D037FA3F08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4" creationId="{1F28180A-64D7-44B4-A9CD-42496CBB46E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5" creationId="{17E1FC80-A4CB-4F56-A5D3-CE50BF86432F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6" creationId="{EE60DCFD-88A6-4DFB-B8C8-2FA886B55893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7" creationId="{5D1DE393-6700-4ABD-81DD-194F9CF3CFAC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8" creationId="{9D1DCBA4-F101-43B6-B018-5CAAE1CEA6F0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9" creationId="{D0FDE30B-E00D-4DD7-8AB4-731B7683D9C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0" creationId="{7A669132-4F1D-409A-BA3B-4565F8FE512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1" creationId="{602F1175-5E8E-4BFB-87FE-79E9E3ACD6B5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2" creationId="{F0DA9C11-85EA-4E70-A314-4DDE11BEAEC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3" creationId="{F46CA1D1-70A2-478D-AD87-192649370F91}"/>
          </ac:spMkLst>
        </pc:spChg>
        <pc:spChg chg="add del 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4" creationId="{BC5949AB-46A6-4A6C-A82F-B3AD21A6B1AA}"/>
          </ac:spMkLst>
        </pc:spChg>
        <pc:spChg chg="add mod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5" creationId="{2DA697E1-9D79-4BE7-AC22-93AEAF651FC6}"/>
          </ac:spMkLst>
        </pc:spChg>
        <pc:spChg chg="add mod">
          <ac:chgData name="Min XIE" userId="fcc84320-6c09-41e1-acdb-499b79a83508" providerId="ADAL" clId="{E5D97E01-BAB2-4C1A-8AD5-0F3A03E8F1F2}" dt="2020-04-12T16:59:18.034" v="768" actId="1076"/>
          <ac:spMkLst>
            <pc:docMk/>
            <pc:sldMk cId="4011177533" sldId="289"/>
            <ac:spMk id="80" creationId="{6819A6F6-B9C4-46A6-B8F3-41FB2F224F72}"/>
          </ac:spMkLst>
        </pc:spChg>
        <pc:spChg chg="add del">
          <ac:chgData name="Min XIE" userId="fcc84320-6c09-41e1-acdb-499b79a83508" providerId="ADAL" clId="{E5D97E01-BAB2-4C1A-8AD5-0F3A03E8F1F2}" dt="2020-04-12T17:01:41.934" v="782"/>
          <ac:spMkLst>
            <pc:docMk/>
            <pc:sldMk cId="4011177533" sldId="289"/>
            <ac:spMk id="81" creationId="{66AF2F04-76BB-4828-A0BE-D180BFDB1FAA}"/>
          </ac:spMkLst>
        </pc:spChg>
        <pc:grpChg chg="add del mod">
          <ac:chgData name="Min XIE" userId="fcc84320-6c09-41e1-acdb-499b79a83508" providerId="ADAL" clId="{E5D97E01-BAB2-4C1A-8AD5-0F3A03E8F1F2}" dt="2020-04-12T16:49:36.706" v="613" actId="165"/>
          <ac:grpSpMkLst>
            <pc:docMk/>
            <pc:sldMk cId="4011177533" sldId="289"/>
            <ac:grpSpMk id="7" creationId="{74C5126D-00BA-4D0C-86B1-580F4AE2D49B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79" creationId="{518D209F-718A-485A-91A6-E0CF149E2446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82" creationId="{C40D67FB-2ADF-4B64-AD3F-C7CCFB071F7B}"/>
          </ac:grpSpMkLst>
        </pc:grpChg>
        <pc:graphicFrameChg chg="add mod">
          <ac:chgData name="Min XIE" userId="fcc84320-6c09-41e1-acdb-499b79a83508" providerId="ADAL" clId="{E5D97E01-BAB2-4C1A-8AD5-0F3A03E8F1F2}" dt="2020-04-12T16:51:53.374" v="671" actId="1076"/>
          <ac:graphicFrameMkLst>
            <pc:docMk/>
            <pc:sldMk cId="4011177533" sldId="289"/>
            <ac:graphicFrameMk id="5" creationId="{B75D6931-260F-457C-894D-C7352CC9D2BB}"/>
          </ac:graphicFrameMkLst>
        </pc:graphicFrame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8" creationId="{08967C86-E291-4675-BB49-D13CFBAD12A3}"/>
          </ac:cxnSpMkLst>
        </pc:cxn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9" creationId="{7EFCDEA6-0732-42B2-B6C8-6DC413AE082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28" creationId="{2872B456-EDAA-4FCF-9DD2-DB2DF27B6B7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0" creationId="{75890229-D420-4A8A-9970-0ECAAFAD96A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2" creationId="{F0CB96E2-16EF-4B10-9F85-F9B859D787C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4" creationId="{CCE9078D-883F-4504-B54E-9D7888388073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6" creationId="{00FD9D7A-A047-48DE-B7A1-25DA37660D3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39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0" creationId="{785AF29B-2641-4CF1-A1F2-83B060AADAA8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1" creationId="{A70187D7-F0B1-4A43-8ECA-9AD34EA19B52}"/>
          </ac:cxnSpMkLst>
        </pc:cxnChg>
        <pc:cxnChg chg="add">
          <ac:chgData name="Min XIE" userId="fcc84320-6c09-41e1-acdb-499b79a83508" providerId="ADAL" clId="{E5D97E01-BAB2-4C1A-8AD5-0F3A03E8F1F2}" dt="2020-04-12T16:55:16.193" v="694"/>
          <ac:cxnSpMkLst>
            <pc:docMk/>
            <pc:sldMk cId="4011177533" sldId="289"/>
            <ac:cxnSpMk id="42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3" creationId="{FB18EA89-FD4B-478E-BCAE-81C27BB757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4" creationId="{DC131FA5-748E-4991-95B4-A030F72347D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5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6" creationId="{77E745A0-1345-490A-8C9C-A546CBA688C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7" creationId="{BB9E0DC6-0685-4EC9-9490-F14B45D73D8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8" creationId="{6AD97651-0C12-43CF-B88F-3180810FA8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8" creationId="{FB18EA89-FD4B-478E-BCAE-81C27BB757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9" creationId="{DC131FA5-748E-4991-95B4-A030F72347D9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60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1" creationId="{62BCA523-DE61-4282-98E5-A5B0747690E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2" creationId="{DFC34EB9-BF8B-41B8-9AED-3E83E60100A7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3" creationId="{80FA1DB7-CA99-405C-9195-15588AA4D2A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4" creationId="{7650110F-B036-468E-B8A3-33841564D8C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5" creationId="{89942C70-45B5-4BA9-BE5F-7E0FC19B29F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6" creationId="{6AD97651-0C12-43CF-B88F-3180810FA8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7" creationId="{62BCA523-DE61-4282-98E5-A5B0747690EE}"/>
          </ac:cxnSpMkLst>
        </pc:cxnChg>
        <pc:cxnChg chg="add del mod">
          <ac:chgData name="Min XIE" userId="fcc84320-6c09-41e1-acdb-499b79a83508" providerId="ADAL" clId="{E5D97E01-BAB2-4C1A-8AD5-0F3A03E8F1F2}" dt="2020-04-12T16:57:05.791" v="723" actId="478"/>
          <ac:cxnSpMkLst>
            <pc:docMk/>
            <pc:sldMk cId="4011177533" sldId="289"/>
            <ac:cxnSpMk id="68" creationId="{DFC34EB9-BF8B-41B8-9AED-3E83E60100A7}"/>
          </ac:cxnSpMkLst>
        </pc:cxnChg>
      </pc:sldChg>
      <pc:sldChg chg="modSp add mod">
        <pc:chgData name="Min XIE" userId="fcc84320-6c09-41e1-acdb-499b79a83508" providerId="ADAL" clId="{E5D97E01-BAB2-4C1A-8AD5-0F3A03E8F1F2}" dt="2020-04-13T07:08:04.178" v="2984" actId="20577"/>
        <pc:sldMkLst>
          <pc:docMk/>
          <pc:sldMk cId="3321620534" sldId="290"/>
        </pc:sldMkLst>
        <pc:spChg chg="mod">
          <ac:chgData name="Min XIE" userId="fcc84320-6c09-41e1-acdb-499b79a83508" providerId="ADAL" clId="{E5D97E01-BAB2-4C1A-8AD5-0F3A03E8F1F2}" dt="2020-04-13T07:08:04.178" v="2984" actId="20577"/>
          <ac:spMkLst>
            <pc:docMk/>
            <pc:sldMk cId="3321620534" sldId="290"/>
            <ac:spMk id="3" creationId="{00000000-0000-0000-0000-000000000000}"/>
          </ac:spMkLst>
        </pc:spChg>
      </pc:sldChg>
      <pc:sldChg chg="addSp delSp modSp new mod delAnim modAnim">
        <pc:chgData name="Min XIE" userId="fcc84320-6c09-41e1-acdb-499b79a83508" providerId="ADAL" clId="{E5D97E01-BAB2-4C1A-8AD5-0F3A03E8F1F2}" dt="2020-04-13T07:25:23.214" v="3047"/>
        <pc:sldMkLst>
          <pc:docMk/>
          <pc:sldMk cId="3646792016" sldId="291"/>
        </pc:sldMkLst>
        <pc:spChg chg="mod">
          <ac:chgData name="Min XIE" userId="fcc84320-6c09-41e1-acdb-499b79a83508" providerId="ADAL" clId="{E5D97E01-BAB2-4C1A-8AD5-0F3A03E8F1F2}" dt="2020-04-12T16:53:29.412" v="679"/>
          <ac:spMkLst>
            <pc:docMk/>
            <pc:sldMk cId="3646792016" sldId="291"/>
            <ac:spMk id="2" creationId="{878ECFE8-008B-43AB-A4A1-EBC24E02C758}"/>
          </ac:spMkLst>
        </pc:spChg>
        <pc:spChg chg="del">
          <ac:chgData name="Min XIE" userId="fcc84320-6c09-41e1-acdb-499b79a83508" providerId="ADAL" clId="{E5D97E01-BAB2-4C1A-8AD5-0F3A03E8F1F2}" dt="2020-04-12T17:00:25.428" v="769" actId="478"/>
          <ac:spMkLst>
            <pc:docMk/>
            <pc:sldMk cId="3646792016" sldId="291"/>
            <ac:spMk id="3" creationId="{31DCE2FD-36C8-432A-A066-EBC27094DFEC}"/>
          </ac:spMkLst>
        </pc:spChg>
        <pc:spChg chg="add">
          <ac:chgData name="Min XIE" userId="fcc84320-6c09-41e1-acdb-499b79a83508" providerId="ADAL" clId="{E5D97E01-BAB2-4C1A-8AD5-0F3A03E8F1F2}" dt="2020-04-12T17:00:26.778" v="770"/>
          <ac:spMkLst>
            <pc:docMk/>
            <pc:sldMk cId="3646792016" sldId="291"/>
            <ac:spMk id="6" creationId="{9B2AE484-5ED8-465D-8B81-6700F237A5C1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7" creationId="{106846BF-BF39-42D4-96AD-B21AA76A3224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18" creationId="{9AE63D03-DA8A-43D4-B5EF-8B9C41429A64}"/>
          </ac:spMkLst>
        </pc:spChg>
        <pc:spChg chg="mod">
          <ac:chgData name="Min XIE" userId="fcc84320-6c09-41e1-acdb-499b79a83508" providerId="ADAL" clId="{E5D97E01-BAB2-4C1A-8AD5-0F3A03E8F1F2}" dt="2020-04-12T17:25:46.738" v="1119" actId="14100"/>
          <ac:spMkLst>
            <pc:docMk/>
            <pc:sldMk cId="3646792016" sldId="291"/>
            <ac:spMk id="20" creationId="{1537A924-1C25-4B92-A4EA-530BFD7C83CD}"/>
          </ac:spMkLst>
        </pc:spChg>
        <pc:spChg chg="del">
          <ac:chgData name="Min XIE" userId="fcc84320-6c09-41e1-acdb-499b79a83508" providerId="ADAL" clId="{E5D97E01-BAB2-4C1A-8AD5-0F3A03E8F1F2}" dt="2020-04-12T17:25:42.629" v="1118" actId="478"/>
          <ac:spMkLst>
            <pc:docMk/>
            <pc:sldMk cId="3646792016" sldId="291"/>
            <ac:spMk id="21" creationId="{E5355194-EC28-4718-A86D-90B763A16EC3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3" creationId="{9CD7B990-11AA-4B0F-BD66-8BA00E18956A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4" creationId="{86F04AEF-37AE-488B-8212-1F476D849A05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5" creationId="{93ADD210-F80B-4756-855F-061E9EAA3CA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6" creationId="{87F8ABFA-A8F5-467C-B86C-158AF659519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7" creationId="{C71CC004-41AE-4422-91A7-859810E310D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8" creationId="{AEC906D3-6F23-4301-A23C-1639AD1F0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0" creationId="{0598F84C-571F-4719-A083-29D1399CDFC9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1" creationId="{F47F7CC1-86D4-4D6D-B4DA-8EF780A987A2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3" creationId="{DD6B7FF0-9458-45D6-A880-5FB4CEF8972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5" creationId="{A3D1F5EC-E595-4BA4-AC30-E7AF2BDA349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6" creationId="{E19E76FF-560B-473F-8789-DC43F54256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7" creationId="{4EFAD09D-F0E6-4B09-8729-23C3A4AC26E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8" creationId="{72577603-D837-4D10-B929-01F9B91188D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9" creationId="{B9059289-DF4E-4EC6-8F6D-BDDA4391C4C6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0" creationId="{17582009-F258-4158-94B9-D3F2FD7A23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1" creationId="{1C477B9C-A76F-46FF-8304-E3BBE111ED9A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2" creationId="{E68E65B5-FF16-4035-87A3-DAA4C54A1C95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3" creationId="{B4637F38-042E-4172-9A2B-B33FEAD44BC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4" creationId="{6CA9699F-B921-4F71-97F1-7A282563F25D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5" creationId="{8AD93588-50C5-4975-A2FC-604139A91E58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7" creationId="{A4661906-9799-4381-9FDC-3550F4ECD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8" creationId="{A897877A-4C32-4652-8857-1B17360CBD4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9" creationId="{9AB3F2AB-89F2-4479-9824-A7C3DFDE0B8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0" creationId="{AB150175-EB77-4B9C-A453-1D8F59E7DD0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1" creationId="{3D928B56-1F4D-4CE2-9B42-DD713856457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2" creationId="{E75BE86E-7664-4F1B-AF66-FC03B3C12DD0}"/>
          </ac:spMkLst>
        </pc:spChg>
        <pc:spChg chg="add">
          <ac:chgData name="Min XIE" userId="fcc84320-6c09-41e1-acdb-499b79a83508" providerId="ADAL" clId="{E5D97E01-BAB2-4C1A-8AD5-0F3A03E8F1F2}" dt="2020-04-12T17:00:43.403" v="773"/>
          <ac:spMkLst>
            <pc:docMk/>
            <pc:sldMk cId="3646792016" sldId="291"/>
            <ac:spMk id="54" creationId="{13976C09-54FB-44E0-A99C-123588F836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55" creationId="{9249D52C-9566-42DC-A567-7E796D88B993}"/>
          </ac:spMkLst>
        </pc:spChg>
        <pc:spChg chg="add del mod">
          <ac:chgData name="Min XIE" userId="fcc84320-6c09-41e1-acdb-499b79a83508" providerId="ADAL" clId="{E5D97E01-BAB2-4C1A-8AD5-0F3A03E8F1F2}" dt="2020-04-12T17:01:05.509" v="778" actId="478"/>
          <ac:spMkLst>
            <pc:docMk/>
            <pc:sldMk cId="3646792016" sldId="291"/>
            <ac:spMk id="57" creationId="{B48C754F-4D73-4138-B410-60DE57FF4CFC}"/>
          </ac:spMkLst>
        </pc:spChg>
        <pc:spChg chg="add del mod">
          <ac:chgData name="Min XIE" userId="fcc84320-6c09-41e1-acdb-499b79a83508" providerId="ADAL" clId="{E5D97E01-BAB2-4C1A-8AD5-0F3A03E8F1F2}" dt="2020-04-12T17:01:55.244" v="788" actId="478"/>
          <ac:spMkLst>
            <pc:docMk/>
            <pc:sldMk cId="3646792016" sldId="291"/>
            <ac:spMk id="58" creationId="{7D868997-1167-45E1-8EAC-F62C6CA77AA9}"/>
          </ac:spMkLst>
        </pc:spChg>
        <pc:spChg chg="add mod">
          <ac:chgData name="Min XIE" userId="fcc84320-6c09-41e1-acdb-499b79a83508" providerId="ADAL" clId="{E5D97E01-BAB2-4C1A-8AD5-0F3A03E8F1F2}" dt="2020-04-12T17:25:52.924" v="1120" actId="14100"/>
          <ac:spMkLst>
            <pc:docMk/>
            <pc:sldMk cId="3646792016" sldId="291"/>
            <ac:spMk id="59" creationId="{5C45509A-4431-4703-AD2F-218A323869FA}"/>
          </ac:spMkLst>
        </pc:spChg>
        <pc:spChg chg="add del">
          <ac:chgData name="Min XIE" userId="fcc84320-6c09-41e1-acdb-499b79a83508" providerId="ADAL" clId="{E5D97E01-BAB2-4C1A-8AD5-0F3A03E8F1F2}" dt="2020-04-12T17:02:20.285" v="795"/>
          <ac:spMkLst>
            <pc:docMk/>
            <pc:sldMk cId="3646792016" sldId="291"/>
            <ac:spMk id="60" creationId="{8B5507AC-FAAC-4524-9B91-AA4309E8D25D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3" creationId="{4725FE76-371E-486F-BD25-C716EAE4807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4" creationId="{8F286AE7-9115-4D5E-ABD5-B73D7E9F201F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5" creationId="{98C3A6FA-73F1-421A-8675-33A35C909CC8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6" creationId="{FCE592F9-3428-4808-A6EF-C96325966B4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7" creationId="{282932DA-050F-451F-B04A-95C3D53A3A7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8" creationId="{7E95B1BA-09F2-4AEB-86A6-46B600668C2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9" creationId="{ADC3F8C7-4523-42AB-81B1-AD17C2766AF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0" creationId="{00C684C6-86D3-4525-B36F-9A90021B6D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1" creationId="{52E46FD5-5C09-4DD2-8275-C588083260AB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2" creationId="{9BB93C31-E6DD-4607-9C9F-EBC5B151A9F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3" creationId="{EB67B9CF-B9D2-4212-BDAF-590D58065169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4" creationId="{A8D792E2-2501-494F-8BE8-6C85F8CDF726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5" creationId="{0267AB8E-DEF3-46F0-80A1-E2DE5A0168DE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6" creationId="{518B732A-1BAA-4F8F-8B51-B5159DBB7AE7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7" creationId="{6BD8DEFE-4CF0-4494-9892-6C927CDC8974}"/>
          </ac:spMkLst>
        </pc:spChg>
        <pc:spChg chg="add del mod">
          <ac:chgData name="Min XIE" userId="fcc84320-6c09-41e1-acdb-499b79a83508" providerId="ADAL" clId="{E5D97E01-BAB2-4C1A-8AD5-0F3A03E8F1F2}" dt="2020-04-12T17:03:58.394" v="820" actId="478"/>
          <ac:spMkLst>
            <pc:docMk/>
            <pc:sldMk cId="3646792016" sldId="291"/>
            <ac:spMk id="100" creationId="{BF6ACB92-2AE5-4926-B813-30A46B94664C}"/>
          </ac:spMkLst>
        </pc:spChg>
        <pc:spChg chg="add mod">
          <ac:chgData name="Min XIE" userId="fcc84320-6c09-41e1-acdb-499b79a83508" providerId="ADAL" clId="{E5D97E01-BAB2-4C1A-8AD5-0F3A03E8F1F2}" dt="2020-04-12T17:25:33.300" v="1114" actId="166"/>
          <ac:spMkLst>
            <pc:docMk/>
            <pc:sldMk cId="3646792016" sldId="291"/>
            <ac:spMk id="112" creationId="{AAB83A14-985A-4626-813E-B7AA8E21CC5A}"/>
          </ac:spMkLst>
        </pc:spChg>
        <pc:spChg chg="add del">
          <ac:chgData name="Min XIE" userId="fcc84320-6c09-41e1-acdb-499b79a83508" providerId="ADAL" clId="{E5D97E01-BAB2-4C1A-8AD5-0F3A03E8F1F2}" dt="2020-04-12T17:24:28.740" v="1099"/>
          <ac:spMkLst>
            <pc:docMk/>
            <pc:sldMk cId="3646792016" sldId="291"/>
            <ac:spMk id="114" creationId="{585E929C-ADB8-45DD-9D4C-2CA9A57D8620}"/>
          </ac:spMkLst>
        </pc:spChg>
        <pc:grpChg chg="add del">
          <ac:chgData name="Min XIE" userId="fcc84320-6c09-41e1-acdb-499b79a83508" providerId="ADAL" clId="{E5D97E01-BAB2-4C1A-8AD5-0F3A03E8F1F2}" dt="2020-04-12T17:01:01.419" v="777" actId="478"/>
          <ac:grpSpMkLst>
            <pc:docMk/>
            <pc:sldMk cId="3646792016" sldId="291"/>
            <ac:grpSpMk id="8" creationId="{3B9C244A-8C58-4579-A076-9DA463968EEE}"/>
          </ac:grpSpMkLst>
        </pc:grpChg>
        <pc:grpChg chg="add mod ord">
          <ac:chgData name="Min XIE" userId="fcc84320-6c09-41e1-acdb-499b79a83508" providerId="ADAL" clId="{E5D97E01-BAB2-4C1A-8AD5-0F3A03E8F1F2}" dt="2020-04-12T17:00:57.276" v="776" actId="1076"/>
          <ac:grpSpMkLst>
            <pc:docMk/>
            <pc:sldMk cId="3646792016" sldId="291"/>
            <ac:grpSpMk id="19" creationId="{DE7E45B3-DA17-4720-8A51-64E338B0FCB9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2" creationId="{58202C43-B5C9-45FB-8546-8FF303E7CAEE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4" creationId="{79D6D991-4090-4DB0-87D5-4E358575E49C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46" creationId="{9F82BDEF-220A-4E84-A513-DDD7B3143AB0}"/>
          </ac:grpSpMkLst>
        </pc:grpChg>
        <pc:grpChg chg="add del">
          <ac:chgData name="Min XIE" userId="fcc84320-6c09-41e1-acdb-499b79a83508" providerId="ADAL" clId="{E5D97E01-BAB2-4C1A-8AD5-0F3A03E8F1F2}" dt="2020-04-12T17:03:18.373" v="809" actId="165"/>
          <ac:grpSpMkLst>
            <pc:docMk/>
            <pc:sldMk cId="3646792016" sldId="291"/>
            <ac:grpSpMk id="83" creationId="{B0A8E86E-4F18-4B45-B4F2-899FC28B24B4}"/>
          </ac:grpSpMkLst>
        </pc:grpChg>
        <pc:grpChg chg="add mod">
          <ac:chgData name="Min XIE" userId="fcc84320-6c09-41e1-acdb-499b79a83508" providerId="ADAL" clId="{E5D97E01-BAB2-4C1A-8AD5-0F3A03E8F1F2}" dt="2020-04-13T07:25:18.459" v="3045" actId="164"/>
          <ac:grpSpMkLst>
            <pc:docMk/>
            <pc:sldMk cId="3646792016" sldId="291"/>
            <ac:grpSpMk id="124" creationId="{F9DC9CCF-AA0D-4F94-8D53-9ABA2BFE7F46}"/>
          </ac:grpSpMkLst>
        </pc:grpChg>
        <pc:graphicFrameChg chg="add del">
          <ac:chgData name="Min XIE" userId="fcc84320-6c09-41e1-acdb-499b79a83508" providerId="ADAL" clId="{E5D97E01-BAB2-4C1A-8AD5-0F3A03E8F1F2}" dt="2020-04-12T17:01:01.419" v="777" actId="478"/>
          <ac:graphicFrameMkLst>
            <pc:docMk/>
            <pc:sldMk cId="3646792016" sldId="291"/>
            <ac:graphicFrameMk id="5" creationId="{2EBA3E86-AAEA-4DE6-B2BC-9B031B8B6A49}"/>
          </ac:graphicFrameMkLst>
        </pc:graphicFrameChg>
        <pc:graphicFrameChg chg="add">
          <ac:chgData name="Min XIE" userId="fcc84320-6c09-41e1-acdb-499b79a83508" providerId="ADAL" clId="{E5D97E01-BAB2-4C1A-8AD5-0F3A03E8F1F2}" dt="2020-04-12T17:00:43.403" v="773"/>
          <ac:graphicFrameMkLst>
            <pc:docMk/>
            <pc:sldMk cId="3646792016" sldId="291"/>
            <ac:graphicFrameMk id="53" creationId="{D1099FBF-93A5-466F-B245-CCAD1AFAB920}"/>
          </ac:graphicFrameMkLst>
        </pc:graphicFrameChg>
        <pc:picChg chg="add">
          <ac:chgData name="Min XIE" userId="fcc84320-6c09-41e1-acdb-499b79a83508" providerId="ADAL" clId="{E5D97E01-BAB2-4C1A-8AD5-0F3A03E8F1F2}" dt="2020-04-12T17:00:36.266" v="771"/>
          <ac:picMkLst>
            <pc:docMk/>
            <pc:sldMk cId="3646792016" sldId="291"/>
            <ac:picMk id="29" creationId="{F6588B48-2E62-4113-B8DA-C54471C95A57}"/>
          </ac:picMkLst>
        </pc:pic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1" creationId="{B24AF0E2-D48C-43F4-A839-95087DFDDEA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2" creationId="{27BEE0BF-F93B-469C-9036-D0DC5C0D9FED}"/>
          </ac:cxnSpMkLst>
        </pc:cxnChg>
        <pc:cxnChg chg="add del">
          <ac:chgData name="Min XIE" userId="fcc84320-6c09-41e1-acdb-499b79a83508" providerId="ADAL" clId="{E5D97E01-BAB2-4C1A-8AD5-0F3A03E8F1F2}" dt="2020-04-12T17:25:06.646" v="1108" actId="478"/>
          <ac:cxnSpMkLst>
            <pc:docMk/>
            <pc:sldMk cId="3646792016" sldId="291"/>
            <ac:cxnSpMk id="78" creationId="{50B7E02B-A18E-4E4D-BCD5-9E104A97348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79" creationId="{6C63FE22-80AF-474E-AF84-1BF53D1A04D5}"/>
          </ac:cxnSpMkLst>
        </pc:cxnChg>
        <pc:cxnChg chg="add del">
          <ac:chgData name="Min XIE" userId="fcc84320-6c09-41e1-acdb-499b79a83508" providerId="ADAL" clId="{E5D97E01-BAB2-4C1A-8AD5-0F3A03E8F1F2}" dt="2020-04-12T17:02:47.685" v="802" actId="478"/>
          <ac:cxnSpMkLst>
            <pc:docMk/>
            <pc:sldMk cId="3646792016" sldId="291"/>
            <ac:cxnSpMk id="80" creationId="{F10BFE9B-862D-4500-BF4B-B4739674F8BA}"/>
          </ac:cxnSpMkLst>
        </pc:cxnChg>
        <pc:cxnChg chg="add del">
          <ac:chgData name="Min XIE" userId="fcc84320-6c09-41e1-acdb-499b79a83508" providerId="ADAL" clId="{E5D97E01-BAB2-4C1A-8AD5-0F3A03E8F1F2}" dt="2020-04-12T17:02:51.748" v="803" actId="478"/>
          <ac:cxnSpMkLst>
            <pc:docMk/>
            <pc:sldMk cId="3646792016" sldId="291"/>
            <ac:cxnSpMk id="81" creationId="{23B6ABC5-20F0-44A5-A51E-6245DDFD8FC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2" creationId="{9866D530-2705-41AF-A19D-2C0D2E87AE9A}"/>
          </ac:cxnSpMkLst>
        </pc:cxnChg>
        <pc:cxnChg chg="del mod topLvl">
          <ac:chgData name="Min XIE" userId="fcc84320-6c09-41e1-acdb-499b79a83508" providerId="ADAL" clId="{E5D97E01-BAB2-4C1A-8AD5-0F3A03E8F1F2}" dt="2020-04-12T17:25:16.743" v="1112" actId="478"/>
          <ac:cxnSpMkLst>
            <pc:docMk/>
            <pc:sldMk cId="3646792016" sldId="291"/>
            <ac:cxnSpMk id="84" creationId="{9AA2ED2A-E2DC-4EA8-9150-501A9FE0C405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5" creationId="{7D1BA935-950F-45E1-A0A1-87C0C8A27D4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6" creationId="{7E0D40E2-D81C-41F2-B7E6-3E91D15FEAC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7" creationId="{AF6F803F-B051-40B0-8775-A9EDF89E0A0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8" creationId="{795141E9-58C8-4A7D-9D02-9BABC4A609D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9" creationId="{47A14F75-7333-4E32-ACFC-7240A666A174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0" creationId="{2FACCD4A-8B82-4250-A982-8B715044794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1" creationId="{30DEBA89-E960-42C1-A78E-358BC33FF4A3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2" creationId="{5C20FB51-278D-41FD-8C64-1DD3B6D8CA0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3" creationId="{4CCD552D-A476-4969-89E5-37F28B019C2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4" creationId="{3CC3C1D6-D330-4524-B9E4-9A21DE948EE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5" creationId="{50CC98A8-D5E6-4C08-85D1-4455C684E0D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6" creationId="{3F4A03FE-C422-4034-9457-C4FB6EB1DC2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7" creationId="{337113FD-8A10-4DA4-8DC6-1945962AEB9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8" creationId="{483A50A2-8692-437C-A9EC-26C932741132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9" creationId="{D165AA63-A212-4AF5-AA92-AA23E8D37F7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115" creationId="{9AE244FD-A562-41B9-B3AE-C871657416BB}"/>
          </ac:cxnSpMkLst>
        </pc:cxn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49129226" sldId="292"/>
        </pc:sldMkLst>
      </pc:sldChg>
      <pc:sldChg chg="addSp delSp modSp new mod modAnim">
        <pc:chgData name="Min XIE" userId="fcc84320-6c09-41e1-acdb-499b79a83508" providerId="ADAL" clId="{E5D97E01-BAB2-4C1A-8AD5-0F3A03E8F1F2}" dt="2020-04-13T08:08:05.388" v="3147"/>
        <pc:sldMkLst>
          <pc:docMk/>
          <pc:sldMk cId="3080903317" sldId="292"/>
        </pc:sldMkLst>
        <pc:spChg chg="mod">
          <ac:chgData name="Min XIE" userId="fcc84320-6c09-41e1-acdb-499b79a83508" providerId="ADAL" clId="{E5D97E01-BAB2-4C1A-8AD5-0F3A03E8F1F2}" dt="2020-04-13T08:07:33.755" v="3130" actId="20577"/>
          <ac:spMkLst>
            <pc:docMk/>
            <pc:sldMk cId="3080903317" sldId="292"/>
            <ac:spMk id="2" creationId="{EE80053A-D3A1-4428-8F0E-56EBA02666D3}"/>
          </ac:spMkLst>
        </pc:spChg>
        <pc:spChg chg="del">
          <ac:chgData name="Min XIE" userId="fcc84320-6c09-41e1-acdb-499b79a83508" providerId="ADAL" clId="{E5D97E01-BAB2-4C1A-8AD5-0F3A03E8F1F2}" dt="2020-04-12T17:06:39.197" v="843" actId="478"/>
          <ac:spMkLst>
            <pc:docMk/>
            <pc:sldMk cId="3080903317" sldId="292"/>
            <ac:spMk id="3" creationId="{5F9F5F95-90D2-440C-B313-720B864BDC73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6" creationId="{BEC51A29-5C88-4E93-B07D-BB0210A48D0D}"/>
          </ac:spMkLst>
        </pc:spChg>
        <pc:spChg chg="add del mod">
          <ac:chgData name="Min XIE" userId="fcc84320-6c09-41e1-acdb-499b79a83508" providerId="ADAL" clId="{E5D97E01-BAB2-4C1A-8AD5-0F3A03E8F1F2}" dt="2020-04-12T17:07:31.274" v="849" actId="478"/>
          <ac:spMkLst>
            <pc:docMk/>
            <pc:sldMk cId="3080903317" sldId="292"/>
            <ac:spMk id="7" creationId="{340B82CF-9887-457E-B988-355E0214371D}"/>
          </ac:spMkLst>
        </pc:spChg>
        <pc:spChg chg="add del">
          <ac:chgData name="Min XIE" userId="fcc84320-6c09-41e1-acdb-499b79a83508" providerId="ADAL" clId="{E5D97E01-BAB2-4C1A-8AD5-0F3A03E8F1F2}" dt="2020-04-12T17:07:42.308" v="852" actId="478"/>
          <ac:spMkLst>
            <pc:docMk/>
            <pc:sldMk cId="3080903317" sldId="292"/>
            <ac:spMk id="8" creationId="{EFDD8103-130A-4B70-9E07-C003EA64C29B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10" creationId="{609E6679-9B3B-4DE2-A5F6-447FE6C2C86A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1" creationId="{C89EA93B-429F-4A81-8CBE-8F08238B4643}"/>
          </ac:spMkLst>
        </pc:spChg>
        <pc:spChg chg="add del mod">
          <ac:chgData name="Min XIE" userId="fcc84320-6c09-41e1-acdb-499b79a83508" providerId="ADAL" clId="{E5D97E01-BAB2-4C1A-8AD5-0F3A03E8F1F2}" dt="2020-04-12T17:09:18.087" v="883"/>
          <ac:spMkLst>
            <pc:docMk/>
            <pc:sldMk cId="3080903317" sldId="292"/>
            <ac:spMk id="12" creationId="{74E1B305-4F19-4B04-BDA1-1AD8EAEB3133}"/>
          </ac:spMkLst>
        </pc:spChg>
        <pc:spChg chg="add del">
          <ac:chgData name="Min XIE" userId="fcc84320-6c09-41e1-acdb-499b79a83508" providerId="ADAL" clId="{E5D97E01-BAB2-4C1A-8AD5-0F3A03E8F1F2}" dt="2020-04-12T17:09:18.079" v="881" actId="478"/>
          <ac:spMkLst>
            <pc:docMk/>
            <pc:sldMk cId="3080903317" sldId="292"/>
            <ac:spMk id="13" creationId="{C89EA93B-429F-4A81-8CBE-8F08238B4643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4" creationId="{D5D1EBA7-56E9-439C-A4F6-1B3858D6DD1A}"/>
          </ac:spMkLst>
        </pc:spChg>
        <pc:spChg chg="add del">
          <ac:chgData name="Min XIE" userId="fcc84320-6c09-41e1-acdb-499b79a83508" providerId="ADAL" clId="{E5D97E01-BAB2-4C1A-8AD5-0F3A03E8F1F2}" dt="2020-04-12T17:12:26.969" v="916"/>
          <ac:spMkLst>
            <pc:docMk/>
            <pc:sldMk cId="3080903317" sldId="292"/>
            <ac:spMk id="15" creationId="{F19A0D5B-B68D-4E55-8DF6-F967E6186242}"/>
          </ac:spMkLst>
        </pc:spChg>
        <pc:spChg chg="add mod">
          <ac:chgData name="Min XIE" userId="fcc84320-6c09-41e1-acdb-499b79a83508" providerId="ADAL" clId="{E5D97E01-BAB2-4C1A-8AD5-0F3A03E8F1F2}" dt="2020-04-12T17:14:12.780" v="968" actId="1076"/>
          <ac:spMkLst>
            <pc:docMk/>
            <pc:sldMk cId="3080903317" sldId="292"/>
            <ac:spMk id="16" creationId="{1D2BB524-7529-495B-BC17-69B63BF95BE7}"/>
          </ac:spMkLst>
        </pc:spChg>
        <pc:spChg chg="add">
          <ac:chgData name="Min XIE" userId="fcc84320-6c09-41e1-acdb-499b79a83508" providerId="ADAL" clId="{E5D97E01-BAB2-4C1A-8AD5-0F3A03E8F1F2}" dt="2020-04-12T17:12:52.036" v="927"/>
          <ac:spMkLst>
            <pc:docMk/>
            <pc:sldMk cId="3080903317" sldId="292"/>
            <ac:spMk id="17" creationId="{0FF5B63B-FCC4-45A2-ADC8-C9FD5CD5A52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0" creationId="{12D99D92-EBB1-4E09-A786-29660BCBA958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1" creationId="{AE8BB0B2-9FD9-43F9-8256-82536110CBEA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2" creationId="{574DFB98-A109-4AF9-AA3F-5AC06A94215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3" creationId="{6BD5AB00-3129-4A0A-9CBE-E056BC7843A0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4" creationId="{EBC13C11-EB03-4E42-A815-C9B85FB54972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5" creationId="{2B042840-B4AD-4BE2-B6E8-090279504B7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6" creationId="{AABAD4F0-9D98-4288-BC73-784E5DFA4D1C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7" creationId="{09B8EB6E-CE20-4DF7-9DA6-D199F571569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8" creationId="{099260EB-02AF-4BBC-9752-06CBCB73E07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9" creationId="{007E247C-0C6C-44A1-A7F7-4CA6911E745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0" creationId="{7FA3B8F1-95CA-462D-A213-E798C9DBBF8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1" creationId="{6D27AFD3-0EDC-41F3-BE65-B41117B39E8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2" creationId="{05A3AEB8-4C46-4B93-8EE2-FA0E2C6420F7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3" creationId="{D62BA2F1-56CA-43B6-A813-6FED2A1D9DF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4" creationId="{56CA6214-6C4A-48B5-A260-4A89D25C172F}"/>
          </ac:spMkLst>
        </pc:spChg>
        <pc:spChg chg="add mod topLvl">
          <ac:chgData name="Min XIE" userId="fcc84320-6c09-41e1-acdb-499b79a83508" providerId="ADAL" clId="{E5D97E01-BAB2-4C1A-8AD5-0F3A03E8F1F2}" dt="2020-04-12T17:45:27.574" v="1335" actId="207"/>
          <ac:spMkLst>
            <pc:docMk/>
            <pc:sldMk cId="3080903317" sldId="292"/>
            <ac:spMk id="57" creationId="{52B10849-63AF-4B1D-A4AA-FD911EC5443F}"/>
          </ac:spMkLst>
        </pc:spChg>
        <pc:spChg chg="add mod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59" creationId="{BE7A9A38-7A76-4FC9-8AC5-15A6244F6A99}"/>
          </ac:spMkLst>
        </pc:spChg>
        <pc:spChg chg="add mod">
          <ac:chgData name="Min XIE" userId="fcc84320-6c09-41e1-acdb-499b79a83508" providerId="ADAL" clId="{E5D97E01-BAB2-4C1A-8AD5-0F3A03E8F1F2}" dt="2020-04-13T08:08:00.966" v="3146" actId="1076"/>
          <ac:spMkLst>
            <pc:docMk/>
            <pc:sldMk cId="3080903317" sldId="292"/>
            <ac:spMk id="114" creationId="{DF5BA9C8-483B-4243-B8A8-5845DC1DA4B3}"/>
          </ac:spMkLst>
        </pc:spChg>
        <pc:grpChg chg="add del mod topLvl">
          <ac:chgData name="Min XIE" userId="fcc84320-6c09-41e1-acdb-499b79a83508" providerId="ADAL" clId="{E5D97E01-BAB2-4C1A-8AD5-0F3A03E8F1F2}" dt="2020-04-12T17:32:34.592" v="1226" actId="165"/>
          <ac:grpSpMkLst>
            <pc:docMk/>
            <pc:sldMk cId="3080903317" sldId="292"/>
            <ac:grpSpMk id="40" creationId="{BEAFE1B1-6BB8-4B8F-9FCE-4F9E2CAA6C50}"/>
          </ac:grpSpMkLst>
        </pc:grpChg>
        <pc:grpChg chg="add del mod">
          <ac:chgData name="Min XIE" userId="fcc84320-6c09-41e1-acdb-499b79a83508" providerId="ADAL" clId="{E5D97E01-BAB2-4C1A-8AD5-0F3A03E8F1F2}" dt="2020-04-12T17:30:33.144" v="1213" actId="165"/>
          <ac:grpSpMkLst>
            <pc:docMk/>
            <pc:sldMk cId="3080903317" sldId="292"/>
            <ac:grpSpMk id="58" creationId="{6F041CA2-1F2E-40F8-B880-C0FBD5F2F0E5}"/>
          </ac:grpSpMkLst>
        </pc:grpChg>
        <pc:grpChg chg="add del mod">
          <ac:chgData name="Min XIE" userId="fcc84320-6c09-41e1-acdb-499b79a83508" providerId="ADAL" clId="{E5D97E01-BAB2-4C1A-8AD5-0F3A03E8F1F2}" dt="2020-04-12T17:29:56.608" v="1212"/>
          <ac:grpSpMkLst>
            <pc:docMk/>
            <pc:sldMk cId="3080903317" sldId="292"/>
            <ac:grpSpMk id="60" creationId="{8D56010F-261B-4809-AA97-392AFDF9934B}"/>
          </ac:grpSpMkLst>
        </pc:grpChg>
        <pc:grpChg chg="mod">
          <ac:chgData name="Min XIE" userId="fcc84320-6c09-41e1-acdb-499b79a83508" providerId="ADAL" clId="{E5D97E01-BAB2-4C1A-8AD5-0F3A03E8F1F2}" dt="2020-04-12T17:29:55.667" v="1211"/>
          <ac:grpSpMkLst>
            <pc:docMk/>
            <pc:sldMk cId="3080903317" sldId="292"/>
            <ac:grpSpMk id="83" creationId="{131BEAD7-737E-4CCA-9D76-3BE4A17F41B2}"/>
          </ac:grpSpMkLst>
        </pc:grpChg>
        <pc:grpChg chg="add mod">
          <ac:chgData name="Min XIE" userId="fcc84320-6c09-41e1-acdb-499b79a83508" providerId="ADAL" clId="{E5D97E01-BAB2-4C1A-8AD5-0F3A03E8F1F2}" dt="2020-04-13T07:26:11.930" v="3053" actId="164"/>
          <ac:grpSpMkLst>
            <pc:docMk/>
            <pc:sldMk cId="3080903317" sldId="292"/>
            <ac:grpSpMk id="113" creationId="{41190CC2-EC44-4EBE-ACAF-EB094A919C16}"/>
          </ac:grpSpMkLst>
        </pc:grpChg>
        <pc:graphicFrameChg chg="add mod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5" creationId="{22D243CA-8E92-4531-9307-8CB1E04D4AA0}"/>
          </ac:graphicFrameMkLst>
        </pc:graphicFrameChg>
        <pc:graphicFrameChg chg="add mod modGraphic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9" creationId="{E00E7DE1-072C-4859-8BF0-C82EC8DE741C}"/>
          </ac:graphicFrameMkLst>
        </pc:graphicFrame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8" creationId="{A82A5AE0-C26A-44F2-8DDA-C130B0080322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9" creationId="{70CBAADD-23E1-403E-8BE8-C319CCFAAB4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5" creationId="{7EF3BA22-7B36-440A-81BC-80C20730DE17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6" creationId="{34363285-1467-43D5-807E-044B192DE2CB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7" creationId="{7A620091-B59E-44FB-8B5A-3056C2E0DCD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8" creationId="{C3E9669D-1C99-4FFA-8A17-F36C80CDB108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9" creationId="{0E6F677E-2F7D-48C0-833C-8062702DB94C}"/>
          </ac:cxnSpMkLst>
        </pc:cxnChg>
        <pc:cxnChg chg="del mod topLvl">
          <ac:chgData name="Min XIE" userId="fcc84320-6c09-41e1-acdb-499b79a83508" providerId="ADAL" clId="{E5D97E01-BAB2-4C1A-8AD5-0F3A03E8F1F2}" dt="2020-04-12T17:32:37.791" v="1227" actId="478"/>
          <ac:cxnSpMkLst>
            <pc:docMk/>
            <pc:sldMk cId="3080903317" sldId="292"/>
            <ac:cxnSpMk id="41" creationId="{B89D9C97-D062-4735-BB22-482CDAC011B4}"/>
          </ac:cxnSpMkLst>
        </pc:cxnChg>
        <pc:cxnChg chg="del mod topLvl">
          <ac:chgData name="Min XIE" userId="fcc84320-6c09-41e1-acdb-499b79a83508" providerId="ADAL" clId="{E5D97E01-BAB2-4C1A-8AD5-0F3A03E8F1F2}" dt="2020-04-12T17:32:39.290" v="1228" actId="478"/>
          <ac:cxnSpMkLst>
            <pc:docMk/>
            <pc:sldMk cId="3080903317" sldId="292"/>
            <ac:cxnSpMk id="42" creationId="{C1CE43CC-B541-4B45-A002-1B294AC761EE}"/>
          </ac:cxnSpMkLst>
        </pc:cxnChg>
        <pc:cxnChg chg="del mod topLvl">
          <ac:chgData name="Min XIE" userId="fcc84320-6c09-41e1-acdb-499b79a83508" providerId="ADAL" clId="{E5D97E01-BAB2-4C1A-8AD5-0F3A03E8F1F2}" dt="2020-04-12T17:32:40.634" v="1229" actId="478"/>
          <ac:cxnSpMkLst>
            <pc:docMk/>
            <pc:sldMk cId="3080903317" sldId="292"/>
            <ac:cxnSpMk id="43" creationId="{FB9E46B3-8FF6-42F5-A8C8-3CEA6363AC3B}"/>
          </ac:cxnSpMkLst>
        </pc:cxnChg>
        <pc:cxnChg chg="del mod topLvl">
          <ac:chgData name="Min XIE" userId="fcc84320-6c09-41e1-acdb-499b79a83508" providerId="ADAL" clId="{E5D97E01-BAB2-4C1A-8AD5-0F3A03E8F1F2}" dt="2020-04-12T17:32:42.287" v="1230" actId="478"/>
          <ac:cxnSpMkLst>
            <pc:docMk/>
            <pc:sldMk cId="3080903317" sldId="292"/>
            <ac:cxnSpMk id="44" creationId="{5EFFFDF9-B2E8-4E69-8A84-199D3665C77B}"/>
          </ac:cxnSpMkLst>
        </pc:cxnChg>
        <pc:cxnChg chg="del mod topLvl">
          <ac:chgData name="Min XIE" userId="fcc84320-6c09-41e1-acdb-499b79a83508" providerId="ADAL" clId="{E5D97E01-BAB2-4C1A-8AD5-0F3A03E8F1F2}" dt="2020-04-12T17:32:43.179" v="1232" actId="478"/>
          <ac:cxnSpMkLst>
            <pc:docMk/>
            <pc:sldMk cId="3080903317" sldId="292"/>
            <ac:cxnSpMk id="45" creationId="{E17A792D-B22B-45ED-A89A-78A14122647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6" creationId="{844A77AD-E875-452F-A332-7272E8B58896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7" creationId="{A942CAD7-36D4-4532-8822-A063F01574D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8" creationId="{F4A3F66B-3ADA-4ED1-ABEB-2633BD2EEE6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9" creationId="{765571A2-8AB0-4612-A692-5F247927501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0" creationId="{EDFC6CB4-E0DA-4214-A75E-382DC24F49A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1" creationId="{3BD433C2-4892-4A71-9E5C-04E869DCF800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2" creationId="{0D369314-6A2E-4E59-80EE-4B1430F4639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3" creationId="{D62EADBB-6DD8-4B44-9101-95AEAF034E1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4" creationId="{86382FDF-9D55-4ACD-8533-3E24813CD1F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5" creationId="{135D5F73-5B64-4989-BF3F-3C7BE9E4173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6" creationId="{284FB544-A3A8-471E-92CF-8AE912CDB1CF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9:04.396" v="3151" actId="20577"/>
        <pc:sldMkLst>
          <pc:docMk/>
          <pc:sldMk cId="2305685653" sldId="293"/>
        </pc:sldMkLst>
        <pc:spChg chg="mod">
          <ac:chgData name="Min XIE" userId="fcc84320-6c09-41e1-acdb-499b79a83508" providerId="ADAL" clId="{E5D97E01-BAB2-4C1A-8AD5-0F3A03E8F1F2}" dt="2020-04-12T17:26:27.196" v="1121"/>
          <ac:spMkLst>
            <pc:docMk/>
            <pc:sldMk cId="2305685653" sldId="293"/>
            <ac:spMk id="2" creationId="{4493B673-25D8-4831-A995-0CBAE9FD0AAE}"/>
          </ac:spMkLst>
        </pc:spChg>
        <pc:spChg chg="del mod">
          <ac:chgData name="Min XIE" userId="fcc84320-6c09-41e1-acdb-499b79a83508" providerId="ADAL" clId="{E5D97E01-BAB2-4C1A-8AD5-0F3A03E8F1F2}" dt="2020-04-12T17:29:28.666" v="1204" actId="478"/>
          <ac:spMkLst>
            <pc:docMk/>
            <pc:sldMk cId="2305685653" sldId="293"/>
            <ac:spMk id="3" creationId="{0FF5B63B-FCC4-45A2-ADC8-C9FD5CD5A529}"/>
          </ac:spMkLst>
        </pc:spChg>
        <pc:spChg chg="add mod">
          <ac:chgData name="Min XIE" userId="fcc84320-6c09-41e1-acdb-499b79a83508" providerId="ADAL" clId="{E5D97E01-BAB2-4C1A-8AD5-0F3A03E8F1F2}" dt="2020-04-13T08:09:04.396" v="3151" actId="20577"/>
          <ac:spMkLst>
            <pc:docMk/>
            <pc:sldMk cId="2305685653" sldId="293"/>
            <ac:spMk id="5" creationId="{C7F42E8C-A458-41DD-99C8-73123883BB4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8" creationId="{54F8D223-9E0A-467B-881D-73A9E7CAC78B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9" creationId="{00FC5C56-1246-429C-BBC8-41F9A1CD9AA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0" creationId="{8F1A50E5-F0B5-4DDC-B4BF-53A77738272F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1" creationId="{52CC13E5-761C-45AE-9290-FF15D088F384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2" creationId="{5C70657E-49BE-4F77-A66D-31C43A5D8342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3" creationId="{25B47D92-4A8B-41A5-AF3E-FA28571B5E0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4" creationId="{F9B99DE6-21A1-4FAC-9DDB-3716F705A0B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5" creationId="{2BB141D8-411C-4CF4-B5EC-2CADCF9A5005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6" creationId="{04DB0047-45A1-4C61-987C-3D77352C30F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7" creationId="{868B7730-C943-473D-A4C2-3A661FE03E3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8" creationId="{66D5C191-B8C8-4E69-B0B0-C7D0BF42B3B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9" creationId="{3DAE1E05-EED4-4C14-9C3A-3950785FB000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0" creationId="{A6E06BC1-F6AE-4DB2-976B-7933F38FA63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1" creationId="{AD934AD4-E6BF-4BFF-8E32-BDD611CA7059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2" creationId="{64DDED54-910D-43D6-8A6D-66551D8A272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41" creationId="{F899CBED-8433-41C6-B11C-0644A167D6DC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4" creationId="{E70C8830-C219-4068-AEF3-F43700FA7965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5" creationId="{AE0B2895-04A7-4B45-95E9-73D02FE16B3C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6" creationId="{ACCA51C4-7BE0-422F-A6CF-44BFF4E39466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7" creationId="{00FD2F2C-0BFB-4587-9716-8DB613A42AE4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8" creationId="{DFBBBCB4-C8D6-44F7-A677-8A36806B3488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9" creationId="{4AC30AA0-969D-4BDB-9509-101B2C6078F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0" creationId="{9473FA13-5D0C-439F-B596-66A5BF00D5D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1" creationId="{6BA9A60D-AA72-4A68-B5BC-61C704CD653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2" creationId="{4CC61579-27D8-4E21-8D33-DE58CB37829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3" creationId="{59C0F30C-3283-493C-AFCB-5516D13E453D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4" creationId="{EB4AA051-6CEC-494B-B5C8-69D86881CCC5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5" creationId="{4FCEF0D7-A4A5-4845-AF3C-684D04DA2DA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6" creationId="{DA51A852-1E13-4808-9294-81E966F80417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7" creationId="{52345E9B-2D30-4468-ABBE-BEC59ADF0092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8" creationId="{F5DB4154-1783-408C-A262-0E1EF4F1DC15}"/>
          </ac:spMkLst>
        </pc:spChg>
        <pc:spChg chg="add mod">
          <ac:chgData name="Min XIE" userId="fcc84320-6c09-41e1-acdb-499b79a83508" providerId="ADAL" clId="{E5D97E01-BAB2-4C1A-8AD5-0F3A03E8F1F2}" dt="2020-04-12T17:46:19.125" v="1345" actId="14100"/>
          <ac:spMkLst>
            <pc:docMk/>
            <pc:sldMk cId="2305685653" sldId="293"/>
            <ac:spMk id="77" creationId="{430A9BC4-5BB3-4B2D-88BF-BB80E91DDCB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8" creationId="{13D77785-8A5E-4390-BCA5-B022040FB32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9" creationId="{86B55FCE-CB6C-4A4E-AEAD-320A2A38967C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0" creationId="{2FBC3DCA-5519-490B-A708-EF0FFC2B2794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1" creationId="{B9C30E89-0505-4A95-B4E1-ABCE0B07EE18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2" creationId="{C44BDA5F-2D60-428C-BE96-E25798D96385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3" creationId="{33AE0D8D-A222-4AE5-9B18-D2AFF299D8CA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4" creationId="{2D3B6BCD-7A7E-4A62-ABAE-F5EB81A8D931}"/>
          </ac:spMkLst>
        </pc:spChg>
        <pc:spChg chg="add del mod">
          <ac:chgData name="Min XIE" userId="fcc84320-6c09-41e1-acdb-499b79a83508" providerId="ADAL" clId="{E5D97E01-BAB2-4C1A-8AD5-0F3A03E8F1F2}" dt="2020-04-12T17:38:28.812" v="1287" actId="478"/>
          <ac:spMkLst>
            <pc:docMk/>
            <pc:sldMk cId="2305685653" sldId="293"/>
            <ac:spMk id="108" creationId="{EAE4F0E4-BC6D-47CA-95CA-E5270B519111}"/>
          </ac:spMkLst>
        </pc:spChg>
        <pc:spChg chg="add del mod">
          <ac:chgData name="Min XIE" userId="fcc84320-6c09-41e1-acdb-499b79a83508" providerId="ADAL" clId="{E5D97E01-BAB2-4C1A-8AD5-0F3A03E8F1F2}" dt="2020-04-12T17:38:22.338" v="1285" actId="478"/>
          <ac:spMkLst>
            <pc:docMk/>
            <pc:sldMk cId="2305685653" sldId="293"/>
            <ac:spMk id="109" creationId="{D3A36E43-45EF-4B0E-9D36-311E0E71E945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0" creationId="{3445D9C5-1CF3-49A6-833D-80ADF225E821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1" creationId="{DE5F9B3F-A0BF-47C9-9BC1-6CED0A0379DF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2" creationId="{BEFCA50E-4C86-4A3E-9E2C-3D151CF61E4A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3" creationId="{69FEACC1-9AEC-4C75-8ED2-8EF8FCA74B7C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4" creationId="{0A5DFD40-A718-4510-9114-5D72F4C51727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5" creationId="{DFE24B03-7898-4474-B25E-3E2F6F14828D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6" creationId="{B2B636AC-3BE8-4E5E-A5DB-A65693D90A36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7" creationId="{30CE2CDA-F286-44C8-B823-259A9B24B4E9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8" creationId="{06E9E7A4-BF71-49C4-ACF3-ABF895DA403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9" creationId="{AF318FD4-6C69-488E-9B1C-1B91EF6F821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0" creationId="{5240A0AB-F954-4DD1-97DA-9B76DC08F022}"/>
          </ac:spMkLst>
        </pc:spChg>
        <pc:spChg chg="add del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1" creationId="{56733CE6-2648-4F0E-A720-696F088532FD}"/>
          </ac:spMkLst>
        </pc:spChg>
        <pc:spChg chg="add del mod">
          <ac:chgData name="Min XIE" userId="fcc84320-6c09-41e1-acdb-499b79a83508" providerId="ADAL" clId="{E5D97E01-BAB2-4C1A-8AD5-0F3A03E8F1F2}" dt="2020-04-12T17:38:26.017" v="1286" actId="478"/>
          <ac:spMkLst>
            <pc:docMk/>
            <pc:sldMk cId="2305685653" sldId="293"/>
            <ac:spMk id="122" creationId="{DB1EBA4C-9636-4F75-A353-018D12C94358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2" creationId="{CA17B243-DD1C-4701-A86E-EB6593E4A1CB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3" creationId="{FB8BCD8E-B825-400C-BC08-96CEAB2A99C3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4" creationId="{6FA5430C-0DF5-4A1A-B4AF-6E3B8C172238}"/>
          </ac:spMkLst>
        </pc:spChg>
        <pc:spChg chg="add mod topLvl">
          <ac:chgData name="Min XIE" userId="fcc84320-6c09-41e1-acdb-499b79a83508" providerId="ADAL" clId="{E5D97E01-BAB2-4C1A-8AD5-0F3A03E8F1F2}" dt="2020-04-12T17:45:19.126" v="1334" actId="207"/>
          <ac:spMkLst>
            <pc:docMk/>
            <pc:sldMk cId="2305685653" sldId="293"/>
            <ac:spMk id="145" creationId="{FC59C61D-297A-40D3-9C72-C2C260FB0668}"/>
          </ac:spMkLst>
        </pc:spChg>
        <pc:spChg chg="add mod">
          <ac:chgData name="Min XIE" userId="fcc84320-6c09-41e1-acdb-499b79a83508" providerId="ADAL" clId="{E5D97E01-BAB2-4C1A-8AD5-0F3A03E8F1F2}" dt="2020-04-12T17:50:38.949" v="1403" actId="14100"/>
          <ac:spMkLst>
            <pc:docMk/>
            <pc:sldMk cId="2305685653" sldId="293"/>
            <ac:spMk id="151" creationId="{89FC17A0-1A66-4464-89F9-FDCE848C6B3F}"/>
          </ac:spMkLst>
        </pc:spChg>
        <pc:grpChg chg="add del mod">
          <ac:chgData name="Min XIE" userId="fcc84320-6c09-41e1-acdb-499b79a83508" providerId="ADAL" clId="{E5D97E01-BAB2-4C1A-8AD5-0F3A03E8F1F2}" dt="2020-04-12T17:38:56.297" v="1292" actId="165"/>
          <ac:grpSpMkLst>
            <pc:docMk/>
            <pc:sldMk cId="2305685653" sldId="293"/>
            <ac:grpSpMk id="105" creationId="{EE1BBB28-0672-4CCA-B5E9-7DE73519078C}"/>
          </ac:grpSpMkLst>
        </pc:grpChg>
        <pc:grpChg chg="add mod">
          <ac:chgData name="Min XIE" userId="fcc84320-6c09-41e1-acdb-499b79a83508" providerId="ADAL" clId="{E5D97E01-BAB2-4C1A-8AD5-0F3A03E8F1F2}" dt="2020-04-12T17:46:19.125" v="1345" actId="14100"/>
          <ac:grpSpMkLst>
            <pc:docMk/>
            <pc:sldMk cId="2305685653" sldId="293"/>
            <ac:grpSpMk id="146" creationId="{5364B242-92B0-4FB8-A634-CD244A6A3A63}"/>
          </ac:grpSpMkLst>
        </pc:grpChg>
        <pc:grpChg chg="add del mod">
          <ac:chgData name="Min XIE" userId="fcc84320-6c09-41e1-acdb-499b79a83508" providerId="ADAL" clId="{E5D97E01-BAB2-4C1A-8AD5-0F3A03E8F1F2}" dt="2020-04-12T17:42:46.710" v="1320" actId="165"/>
          <ac:grpSpMkLst>
            <pc:docMk/>
            <pc:sldMk cId="2305685653" sldId="293"/>
            <ac:grpSpMk id="147" creationId="{7BA2B85D-DFDD-4FAC-94A6-0168892AD4D4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8" creationId="{1701FAE6-69C0-4337-9F8C-665D3788765D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9" creationId="{D2D171AB-0330-42A5-80B4-6850434AE559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50" creationId="{F39D900F-7E9B-49B2-AB54-1E78E7C38A02}"/>
          </ac:grpSpMkLst>
        </pc:grp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6" creationId="{3AB71867-8AC3-4CE9-A124-B067374713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7" creationId="{47627776-8FF1-4B86-BB40-8F33598428BD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3" creationId="{6F05C87C-3AD2-44C2-A010-96EC9AB73E4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4" creationId="{2346D1AE-7AC1-4CB2-8908-5D648EF75BD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5" creationId="{46064435-413A-4DD6-9A8C-AFDFB3C3EBB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6" creationId="{08DD00F6-28A1-4A92-AC73-E261C44B8A5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7" creationId="{9A3DAF8B-5695-4902-9BC6-7A31AB6943FA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8" creationId="{B69FAB42-E175-48EF-8F36-D08FA3500D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9" creationId="{6B7F2F4C-887E-4E06-A94E-75F1253AF7C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0" creationId="{96329873-1C27-4F6A-800B-FF11EA347A54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1" creationId="{B400CB6A-C58B-479C-8F02-06BA34FD3B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2" creationId="{C549B266-FD3C-4FF1-B5F1-13C55ACC445F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3" creationId="{DB902F25-7BA7-42E0-8FD4-2BAFABF9662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4" creationId="{734BB58D-6A35-46B1-A512-D580FBF34AB3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5" creationId="{EE88BE5E-0E61-452B-A27A-5C777BFAC1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6" creationId="{90C0C0BC-C927-44B9-8DCA-1A649B1B0D6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7" creationId="{3CE4F9BF-1268-4F8E-8FD6-7D1966358C0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8" creationId="{018F1D4D-24B3-48ED-88D2-6E6517247EFE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9" creationId="{037278C0-E1C7-4D3D-948A-D3799BA5728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40" creationId="{D9BCD243-4370-43BD-A3BF-D538C94EBA1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2" creationId="{5E158AA0-1E27-4F8F-8414-241E8114B11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3" creationId="{AFE46D32-EBAD-46C1-8F29-61931B15C6D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59" creationId="{BB43B750-4D9C-4F8F-9ECF-6DFAC03C72A2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0" creationId="{E6C77141-C175-4A83-9378-4CE71020792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1" creationId="{40E533C6-213C-4D45-8902-D482A0EDFF7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2" creationId="{99E654A3-2D4C-45C9-A5FD-1C73EC8CB5E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3" creationId="{E7CEC797-E960-4189-8367-67FBAD25231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4" creationId="{8D9B39B0-2001-4476-B95E-954945A67569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5" creationId="{162124E2-A56C-48BF-812A-AE7100F0DCD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6" creationId="{1D37DA73-6ED4-4252-8776-C0B47BEC1C7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7" creationId="{0E4946FD-07A1-4AC5-85A0-D72E895FABE1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8" creationId="{70A9DAC0-E80D-4C19-A0B6-274594CDF355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9" creationId="{1B63D0D4-FC08-41D9-A99A-4040FF59B4F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0" creationId="{4B9F494A-AB72-4D39-B6BD-81FD254EB98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1" creationId="{23AB32BD-79C1-4D5B-90B5-A1C5AB850D9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2" creationId="{2AFC63B8-9E0F-4E3E-A33C-169132218326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3" creationId="{33FF6D6B-55CC-43FE-ACD1-132D621D048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4" creationId="{D21B4081-0002-4023-B75F-3EA189E1144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5" creationId="{B9E26BDA-59FD-44DD-9738-EF6012B7614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6" creationId="{1C837A59-2DE2-4C01-B803-0BE87BDA332D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5" creationId="{CF15E2ED-910C-406A-9350-8AEC794D41C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6" creationId="{25C29593-2557-44E8-A959-36132928D0C4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7" creationId="{FC282B06-3591-48FA-9CFD-D40BD4CD4E9E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8" creationId="{7F834E70-CDDD-432C-B037-14F2CDC292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9" creationId="{9EFDC860-2A87-4CC8-90D3-CB7A635AB84F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0" creationId="{02845AA4-EF40-47FE-AF25-5A4347BFBF6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1" creationId="{BBCAEEB0-EB16-41E6-8EEC-91D62CCD9C9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2" creationId="{3AE6F6A9-1317-40F2-B0EE-8894A920E82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3" creationId="{80EEE242-AF36-48AE-BD1F-BF3FCCCC77E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4" creationId="{D4564D6C-A2A5-4C02-8DDC-6F39E14EE45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5" creationId="{C3AAC52A-33AF-4D4B-9C4F-E2753718F530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6" creationId="{9386517A-39AB-42F2-AA50-A6765505B8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7" creationId="{1B5C6880-78AB-404D-93E1-6391DB2EA67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8" creationId="{079E90C5-48D2-480E-86F1-52D9D23E098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9" creationId="{76F1B12D-6285-451D-AF16-0A3DFBBFBAD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100" creationId="{02027CD4-B2ED-448A-91FD-870C25A51EB0}"/>
          </ac:cxnSpMkLst>
        </pc:cxnChg>
        <pc:cxnChg chg="add del mod">
          <ac:chgData name="Min XIE" userId="fcc84320-6c09-41e1-acdb-499b79a83508" providerId="ADAL" clId="{E5D97E01-BAB2-4C1A-8AD5-0F3A03E8F1F2}" dt="2020-04-12T17:38:38.797" v="1291" actId="478"/>
          <ac:cxnSpMkLst>
            <pc:docMk/>
            <pc:sldMk cId="2305685653" sldId="293"/>
            <ac:cxnSpMk id="106" creationId="{C23B806B-9315-44BD-9BED-E85C223F8C3B}"/>
          </ac:cxnSpMkLst>
        </pc:cxnChg>
        <pc:cxnChg chg="add del mod">
          <ac:chgData name="Min XIE" userId="fcc84320-6c09-41e1-acdb-499b79a83508" providerId="ADAL" clId="{E5D97E01-BAB2-4C1A-8AD5-0F3A03E8F1F2}" dt="2020-04-12T17:38:20.402" v="1284" actId="478"/>
          <ac:cxnSpMkLst>
            <pc:docMk/>
            <pc:sldMk cId="2305685653" sldId="293"/>
            <ac:cxnSpMk id="107" creationId="{2AC084D1-6812-418B-A776-2851F065C7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3" creationId="{C03EF4B4-3E26-4055-9BA6-0AB479F4989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4" creationId="{5FEB076C-4CD1-428A-B914-A2F646B78017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5" creationId="{44748260-BD11-4A56-B653-2C527ADDE5B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6" creationId="{5B5D8481-AD28-4FC5-BEBE-EDD00AD196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7" creationId="{12DEB5CC-0F42-4A80-BA39-61B2462902C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8" creationId="{329F7AA2-8FCE-48F1-80FD-99FDAD78465E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9" creationId="{E9C9FC66-11ED-41F0-920C-8A65600301B7}"/>
          </ac:cxnSpMkLst>
        </pc:cxnChg>
        <pc:cxnChg chg="add mod topLvl">
          <ac:chgData name="Min XIE" userId="fcc84320-6c09-41e1-acdb-499b79a83508" providerId="ADAL" clId="{E5D97E01-BAB2-4C1A-8AD5-0F3A03E8F1F2}" dt="2020-04-12T17:59:03.177" v="1611" actId="207"/>
          <ac:cxnSpMkLst>
            <pc:docMk/>
            <pc:sldMk cId="2305685653" sldId="293"/>
            <ac:cxnSpMk id="130" creationId="{B5BC41A1-67F5-4880-AD6C-9C630778AC33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1" creationId="{68E594C5-4076-4858-B871-42F36CFF46F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2" creationId="{52347020-9B8A-4C97-8961-BBFFC884C13B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3" creationId="{651B2E3F-43C6-43B8-8DD6-D647B6EE476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4" creationId="{BC0B2147-F979-4FB1-977E-98AECCEC8969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5" creationId="{0649A5C6-73D9-41C9-88CE-8EE7FAD10D2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6" creationId="{F77EC247-BD25-4A77-AB96-C55819BF4B6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7" creationId="{A76A637F-0EF3-47F7-B03B-5AE0A1129DF5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8" creationId="{DC6A3185-8B45-437E-A34B-D6C93C48B593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0" creationId="{27EC0A6E-D89D-47DC-9D2B-35BECEB82C99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1" creationId="{98EBB366-B3BA-46D0-A5FD-9BBD1C425E4E}"/>
          </ac:cxnSpMkLst>
        </pc:cxnChg>
      </pc:sldChg>
      <pc:sldChg chg="add del">
        <pc:chgData name="Min XIE" userId="fcc84320-6c09-41e1-acdb-499b79a83508" providerId="ADAL" clId="{E5D97E01-BAB2-4C1A-8AD5-0F3A03E8F1F2}" dt="2020-04-12T17:06:30.720" v="841"/>
        <pc:sldMkLst>
          <pc:docMk/>
          <pc:sldMk cId="3084361454" sldId="293"/>
        </pc:sldMkLst>
      </pc:sldChg>
      <pc:sldChg chg="modSp new mod">
        <pc:chgData name="Min XIE" userId="fcc84320-6c09-41e1-acdb-499b79a83508" providerId="ADAL" clId="{E5D97E01-BAB2-4C1A-8AD5-0F3A03E8F1F2}" dt="2020-04-12T18:22:51.641" v="2111" actId="20577"/>
        <pc:sldMkLst>
          <pc:docMk/>
          <pc:sldMk cId="2076265296" sldId="294"/>
        </pc:sldMkLst>
        <pc:spChg chg="mod">
          <ac:chgData name="Min XIE" userId="fcc84320-6c09-41e1-acdb-499b79a83508" providerId="ADAL" clId="{E5D97E01-BAB2-4C1A-8AD5-0F3A03E8F1F2}" dt="2020-04-12T17:53:37.677" v="1430" actId="20577"/>
          <ac:spMkLst>
            <pc:docMk/>
            <pc:sldMk cId="2076265296" sldId="294"/>
            <ac:spMk id="2" creationId="{01EBCFA5-ED6D-4761-A6BA-DB2810C05E43}"/>
          </ac:spMkLst>
        </pc:spChg>
        <pc:spChg chg="mod">
          <ac:chgData name="Min XIE" userId="fcc84320-6c09-41e1-acdb-499b79a83508" providerId="ADAL" clId="{E5D97E01-BAB2-4C1A-8AD5-0F3A03E8F1F2}" dt="2020-04-12T18:22:51.641" v="2111" actId="20577"/>
          <ac:spMkLst>
            <pc:docMk/>
            <pc:sldMk cId="2076265296" sldId="294"/>
            <ac:spMk id="3" creationId="{F08FFCB6-4716-413B-9BBB-D76A37FD8B7C}"/>
          </ac:spMkLst>
        </pc:spChg>
      </pc:sldChg>
      <pc:sldChg chg="modSp new del mod">
        <pc:chgData name="Min XIE" userId="fcc84320-6c09-41e1-acdb-499b79a83508" providerId="ADAL" clId="{E5D97E01-BAB2-4C1A-8AD5-0F3A03E8F1F2}" dt="2020-04-12T17:50:45.837" v="1404" actId="47"/>
        <pc:sldMkLst>
          <pc:docMk/>
          <pc:sldMk cId="3228463391" sldId="294"/>
        </pc:sldMkLst>
        <pc:spChg chg="mod">
          <ac:chgData name="Min XIE" userId="fcc84320-6c09-41e1-acdb-499b79a83508" providerId="ADAL" clId="{E5D97E01-BAB2-4C1A-8AD5-0F3A03E8F1F2}" dt="2020-04-12T17:47:11.619" v="1383" actId="313"/>
          <ac:spMkLst>
            <pc:docMk/>
            <pc:sldMk cId="3228463391" sldId="294"/>
            <ac:spMk id="2" creationId="{7697B7FE-6A8B-435C-BA22-BB3A1B84A901}"/>
          </ac:spMkLst>
        </pc:spChg>
        <pc:spChg chg="mod">
          <ac:chgData name="Min XIE" userId="fcc84320-6c09-41e1-acdb-499b79a83508" providerId="ADAL" clId="{E5D97E01-BAB2-4C1A-8AD5-0F3A03E8F1F2}" dt="2020-04-12T17:48:30.619" v="1386"/>
          <ac:spMkLst>
            <pc:docMk/>
            <pc:sldMk cId="3228463391" sldId="294"/>
            <ac:spMk id="3" creationId="{7DBEFFF1-FB85-4E39-B743-30556D7AEBC9}"/>
          </ac:spMkLst>
        </pc:spChg>
      </pc:sldChg>
      <pc:sldChg chg="addSp delSp modSp new mod modAnim">
        <pc:chgData name="Min XIE" userId="fcc84320-6c09-41e1-acdb-499b79a83508" providerId="ADAL" clId="{E5D97E01-BAB2-4C1A-8AD5-0F3A03E8F1F2}" dt="2020-04-13T05:45:24.271" v="2282" actId="14100"/>
        <pc:sldMkLst>
          <pc:docMk/>
          <pc:sldMk cId="2092513214" sldId="295"/>
        </pc:sldMkLst>
        <pc:spChg chg="mod">
          <ac:chgData name="Min XIE" userId="fcc84320-6c09-41e1-acdb-499b79a83508" providerId="ADAL" clId="{E5D97E01-BAB2-4C1A-8AD5-0F3A03E8F1F2}" dt="2020-04-12T18:00:10.134" v="1644" actId="20577"/>
          <ac:spMkLst>
            <pc:docMk/>
            <pc:sldMk cId="2092513214" sldId="295"/>
            <ac:spMk id="2" creationId="{62E863FF-EE8B-4DD8-84D4-12603A733E62}"/>
          </ac:spMkLst>
        </pc:spChg>
        <pc:spChg chg="del mod">
          <ac:chgData name="Min XIE" userId="fcc84320-6c09-41e1-acdb-499b79a83508" providerId="ADAL" clId="{E5D97E01-BAB2-4C1A-8AD5-0F3A03E8F1F2}" dt="2020-04-12T17:57:13.312" v="1597" actId="478"/>
          <ac:spMkLst>
            <pc:docMk/>
            <pc:sldMk cId="2092513214" sldId="295"/>
            <ac:spMk id="3" creationId="{FBADB875-8B1A-47EB-8FB3-920C72B9D167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6" creationId="{551BADC7-08EE-45CE-B4DB-F64EF21B5DB2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7" creationId="{EC00A134-005C-4666-BBC5-8759BCB572BF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8" creationId="{041553A4-2514-47D4-9DB4-EFB85B429D49}"/>
          </ac:spMkLst>
        </pc:spChg>
        <pc:spChg chg="mod">
          <ac:chgData name="Min XIE" userId="fcc84320-6c09-41e1-acdb-499b79a83508" providerId="ADAL" clId="{E5D97E01-BAB2-4C1A-8AD5-0F3A03E8F1F2}" dt="2020-04-12T18:20:17.078" v="2041" actId="14100"/>
          <ac:spMkLst>
            <pc:docMk/>
            <pc:sldMk cId="2092513214" sldId="295"/>
            <ac:spMk id="49" creationId="{61AE7605-ED43-422C-BA7C-FE013E92A80B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0" creationId="{4CDA6E34-5DF5-4705-98B1-B65F3233DA31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2" creationId="{AC6B08F6-335D-420C-B664-3794DDD845C9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3" creationId="{585EBEF0-2717-4669-8DE5-955171D7E208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4" creationId="{A169B397-3681-4B10-9EF8-9300A0375BB4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5" creationId="{332A22B4-1C44-427B-ACB2-A7238AA6229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6" creationId="{1F5A33B8-F435-4B19-BFA4-4DC01A6B123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7" creationId="{C58D6882-F509-43CE-962F-6B247CBC187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8" creationId="{ADEBF8DD-4959-46A7-9C69-33EAEDF33BD3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9" creationId="{25FE1B05-5648-4267-9C85-B15B0F5FD5B5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0" creationId="{BD183907-A8E7-4C15-BCE3-E2BCD738F900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1" creationId="{80F36E3C-90E7-40C0-988C-853BAC50452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2" creationId="{DF7257EB-3EEB-40F4-9475-79B5BC41EE41}"/>
          </ac:spMkLst>
        </pc:spChg>
        <pc:spChg chg="add 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79" creationId="{297FD0F7-8D26-4CDD-B0E1-87E72D64E58D}"/>
          </ac:spMkLst>
        </pc:spChg>
        <pc:spChg chg="add mod">
          <ac:chgData name="Min XIE" userId="fcc84320-6c09-41e1-acdb-499b79a83508" providerId="ADAL" clId="{E5D97E01-BAB2-4C1A-8AD5-0F3A03E8F1F2}" dt="2020-04-12T18:12:37.184" v="1871" actId="1076"/>
          <ac:spMkLst>
            <pc:docMk/>
            <pc:sldMk cId="2092513214" sldId="295"/>
            <ac:spMk id="80" creationId="{007B5504-C6C7-4082-B9A1-F640E560262C}"/>
          </ac:spMkLst>
        </pc:spChg>
        <pc:spChg chg="add mod">
          <ac:chgData name="Min XIE" userId="fcc84320-6c09-41e1-acdb-499b79a83508" providerId="ADAL" clId="{E5D97E01-BAB2-4C1A-8AD5-0F3A03E8F1F2}" dt="2020-04-12T18:12:31.020" v="1869" actId="1076"/>
          <ac:spMkLst>
            <pc:docMk/>
            <pc:sldMk cId="2092513214" sldId="295"/>
            <ac:spMk id="94" creationId="{7CDF7EEC-03CF-47C0-BBFF-3FBD95060028}"/>
          </ac:spMkLst>
        </pc:spChg>
        <pc:spChg chg="add mod or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95" creationId="{3E05358E-5F6F-43FD-8D1D-7E784662E041}"/>
          </ac:spMkLst>
        </pc:spChg>
        <pc:spChg chg="add mod">
          <ac:chgData name="Min XIE" userId="fcc84320-6c09-41e1-acdb-499b79a83508" providerId="ADAL" clId="{E5D97E01-BAB2-4C1A-8AD5-0F3A03E8F1F2}" dt="2020-04-12T18:12:40.883" v="1872" actId="14100"/>
          <ac:spMkLst>
            <pc:docMk/>
            <pc:sldMk cId="2092513214" sldId="295"/>
            <ac:spMk id="96" creationId="{886EB63F-20AE-43C4-A8FC-1ABB92AD2B95}"/>
          </ac:spMkLst>
        </pc:spChg>
        <pc:spChg chg="add mod">
          <ac:chgData name="Min XIE" userId="fcc84320-6c09-41e1-acdb-499b79a83508" providerId="ADAL" clId="{E5D97E01-BAB2-4C1A-8AD5-0F3A03E8F1F2}" dt="2020-04-12T18:13:35.056" v="1881" actId="1076"/>
          <ac:spMkLst>
            <pc:docMk/>
            <pc:sldMk cId="2092513214" sldId="295"/>
            <ac:spMk id="97" creationId="{D20A803B-1C56-4742-B74C-EACAAC5D8028}"/>
          </ac:spMkLst>
        </pc:spChg>
        <pc:spChg chg="add mod">
          <ac:chgData name="Min XIE" userId="fcc84320-6c09-41e1-acdb-499b79a83508" providerId="ADAL" clId="{E5D97E01-BAB2-4C1A-8AD5-0F3A03E8F1F2}" dt="2020-04-12T18:20:50.803" v="2049" actId="1076"/>
          <ac:spMkLst>
            <pc:docMk/>
            <pc:sldMk cId="2092513214" sldId="295"/>
            <ac:spMk id="140" creationId="{9ADB3DFC-E7BC-4BEC-8C2A-1330805C5F98}"/>
          </ac:spMkLst>
        </pc:spChg>
        <pc:spChg chg="add mod">
          <ac:chgData name="Min XIE" userId="fcc84320-6c09-41e1-acdb-499b79a83508" providerId="ADAL" clId="{E5D97E01-BAB2-4C1A-8AD5-0F3A03E8F1F2}" dt="2020-04-12T18:16:21.262" v="1918" actId="1076"/>
          <ac:spMkLst>
            <pc:docMk/>
            <pc:sldMk cId="2092513214" sldId="295"/>
            <ac:spMk id="141" creationId="{91DE3783-3893-4264-8EA9-80D3BAA49CC2}"/>
          </ac:spMkLst>
        </pc:spChg>
        <pc:spChg chg="add mod">
          <ac:chgData name="Min XIE" userId="fcc84320-6c09-41e1-acdb-499b79a83508" providerId="ADAL" clId="{E5D97E01-BAB2-4C1A-8AD5-0F3A03E8F1F2}" dt="2020-04-13T05:44:32.826" v="2279" actId="14100"/>
          <ac:spMkLst>
            <pc:docMk/>
            <pc:sldMk cId="2092513214" sldId="295"/>
            <ac:spMk id="143" creationId="{EEC78844-3772-4C53-8B83-E712D25D7874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48" creationId="{C7EF728A-1AFF-42CA-8AF2-52FD31FB7ED2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1" creationId="{AE91D698-AF78-4CDE-BE4D-B27ACCA6C834}"/>
          </ac:spMkLst>
        </pc:spChg>
        <pc:spChg chg="add del mod">
          <ac:chgData name="Min XIE" userId="fcc84320-6c09-41e1-acdb-499b79a83508" providerId="ADAL" clId="{E5D97E01-BAB2-4C1A-8AD5-0F3A03E8F1F2}" dt="2020-04-12T18:14:28.873" v="1898" actId="478"/>
          <ac:spMkLst>
            <pc:docMk/>
            <pc:sldMk cId="2092513214" sldId="295"/>
            <ac:spMk id="154" creationId="{ED287003-7473-4F33-A4AB-AC8AF3E4F4EB}"/>
          </ac:spMkLst>
        </pc:spChg>
        <pc:spChg chg="add mod or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5" creationId="{3CBA78AB-5585-4A7F-A9B7-5D37148C3181}"/>
          </ac:spMkLst>
        </pc:spChg>
        <pc:spChg chg="add del mod">
          <ac:chgData name="Min XIE" userId="fcc84320-6c09-41e1-acdb-499b79a83508" providerId="ADAL" clId="{E5D97E01-BAB2-4C1A-8AD5-0F3A03E8F1F2}" dt="2020-04-12T18:16:58.908" v="1926" actId="478"/>
          <ac:spMkLst>
            <pc:docMk/>
            <pc:sldMk cId="2092513214" sldId="295"/>
            <ac:spMk id="160" creationId="{A142E921-F293-4311-A9D1-7BDC806215A6}"/>
          </ac:spMkLst>
        </pc:spChg>
        <pc:spChg chg="add mod">
          <ac:chgData name="Min XIE" userId="fcc84320-6c09-41e1-acdb-499b79a83508" providerId="ADAL" clId="{E5D97E01-BAB2-4C1A-8AD5-0F3A03E8F1F2}" dt="2020-04-13T05:45:24.271" v="2282" actId="14100"/>
          <ac:spMkLst>
            <pc:docMk/>
            <pc:sldMk cId="2092513214" sldId="295"/>
            <ac:spMk id="161" creationId="{B75F5F55-FC1F-46D7-B84A-8112930F1918}"/>
          </ac:spMkLst>
        </pc:spChg>
        <pc:spChg chg="add del mod">
          <ac:chgData name="Min XIE" userId="fcc84320-6c09-41e1-acdb-499b79a83508" providerId="ADAL" clId="{E5D97E01-BAB2-4C1A-8AD5-0F3A03E8F1F2}" dt="2020-04-13T05:45:15.954" v="2280" actId="108"/>
          <ac:spMkLst>
            <pc:docMk/>
            <pc:sldMk cId="2092513214" sldId="295"/>
            <ac:spMk id="162" creationId="{E4428D16-45D9-47B8-946E-87D9F7062173}"/>
          </ac:spMkLst>
        </pc:spChg>
        <pc:spChg chg="add mod">
          <ac:chgData name="Min XIE" userId="fcc84320-6c09-41e1-acdb-499b79a83508" providerId="ADAL" clId="{E5D97E01-BAB2-4C1A-8AD5-0F3A03E8F1F2}" dt="2020-04-13T05:27:01.431" v="2275" actId="14100"/>
          <ac:spMkLst>
            <pc:docMk/>
            <pc:sldMk cId="2092513214" sldId="295"/>
            <ac:spMk id="163" creationId="{8142D564-5B67-4FA2-8719-DD7B0C848633}"/>
          </ac:spMkLst>
        </pc:spChg>
        <pc:grpChg chg="add del mod">
          <ac:chgData name="Min XIE" userId="fcc84320-6c09-41e1-acdb-499b79a83508" providerId="ADAL" clId="{E5D97E01-BAB2-4C1A-8AD5-0F3A03E8F1F2}" dt="2020-04-12T18:00:14.495" v="1645" actId="478"/>
          <ac:grpSpMkLst>
            <pc:docMk/>
            <pc:sldMk cId="2092513214" sldId="295"/>
            <ac:grpSpMk id="5" creationId="{2653A497-C50B-46FD-B559-4383AADEE5CB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42" creationId="{18E68CC5-E3F0-4F16-A9DF-9296A81AA8AA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43" creationId="{C3FC6720-BEB3-42EB-9E43-FA28918A139F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51" creationId="{C8BEE082-5B38-4E66-853E-9A2FACCD3D07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81" creationId="{41F6DDE4-E5A3-4D41-A888-61980EEBE32F}"/>
          </ac:grpSpMkLst>
        </pc:grpChg>
        <pc:grpChg chg="add del mod">
          <ac:chgData name="Min XIE" userId="fcc84320-6c09-41e1-acdb-499b79a83508" providerId="ADAL" clId="{E5D97E01-BAB2-4C1A-8AD5-0F3A03E8F1F2}" dt="2020-04-12T18:08:03.652" v="1786"/>
          <ac:grpSpMkLst>
            <pc:docMk/>
            <pc:sldMk cId="2092513214" sldId="295"/>
            <ac:grpSpMk id="98" creationId="{384E2E97-99D0-4817-A610-823216BFAE8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99" creationId="{485EF79F-52C2-4F9B-85B0-6AF84AB54418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02" creationId="{34BFA281-ECFB-4ED9-AFC8-BEAB78DF5EC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10" creationId="{4A464375-5E56-4A6C-8BD2-22CB204B800E}"/>
          </ac:grpSpMkLst>
        </pc:grpChg>
        <pc:grpChg chg="add mod">
          <ac:chgData name="Min XIE" userId="fcc84320-6c09-41e1-acdb-499b79a83508" providerId="ADAL" clId="{E5D97E01-BAB2-4C1A-8AD5-0F3A03E8F1F2}" dt="2020-04-12T18:20:44.171" v="2047" actId="1076"/>
          <ac:grpSpMkLst>
            <pc:docMk/>
            <pc:sldMk cId="2092513214" sldId="295"/>
            <ac:grpSpMk id="142" creationId="{BB8D9EE6-63D9-4833-ADE5-88CB82811BED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146" creationId="{AD86A5EF-747A-4EFD-9F39-6690307F2A75}"/>
          </ac:grpSpMkLst>
        </pc:grp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23" creationId="{4C083280-FC7C-430C-9205-1870EEB06C7D}"/>
          </ac:cxnSpMkLst>
        </pc:cxn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34" creationId="{1189D238-49A2-467F-B39B-6D18D95D4137}"/>
          </ac:cxnSpMkLst>
        </pc:cxnChg>
        <pc:cxnChg chg="mod">
          <ac:chgData name="Min XIE" userId="fcc84320-6c09-41e1-acdb-499b79a83508" providerId="ADAL" clId="{E5D97E01-BAB2-4C1A-8AD5-0F3A03E8F1F2}" dt="2020-04-12T18:11:17.281" v="1854" actId="404"/>
          <ac:cxnSpMkLst>
            <pc:docMk/>
            <pc:sldMk cId="2092513214" sldId="295"/>
            <ac:cxnSpMk id="70" creationId="{ECAA7E29-2F5C-4CE5-9D29-FD4396052318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3" creationId="{374E4523-402B-4B50-BCAF-86906908D0DD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5" creationId="{25A0FFCD-A231-42DD-909F-4CC5839EDA53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8" creationId="{9C3F9057-BEAC-4A40-8098-D1501248C6FD}"/>
          </ac:cxnSpMkLst>
        </pc:cxnChg>
        <pc:cxnChg chg="add mod">
          <ac:chgData name="Min XIE" userId="fcc84320-6c09-41e1-acdb-499b79a83508" providerId="ADAL" clId="{E5D97E01-BAB2-4C1A-8AD5-0F3A03E8F1F2}" dt="2020-04-12T18:13:35.056" v="1881" actId="1076"/>
          <ac:cxnSpMkLst>
            <pc:docMk/>
            <pc:sldMk cId="2092513214" sldId="295"/>
            <ac:cxnSpMk id="91" creationId="{4CFEEBF2-AC86-4F65-8B45-8757CA90ACBD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8" creationId="{8E57A54A-BB7F-47EA-8208-C1A23E5A0167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9" creationId="{8DB4CA8F-5247-4A72-9103-C716F090A1E6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47" creationId="{6B50A1CB-95E2-4296-BBB9-9758D5D9BAEA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50" creationId="{F364E524-DB55-4C3A-BE36-AD9EEB8C50F4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5:33.057" v="3112" actId="14100"/>
        <pc:sldMkLst>
          <pc:docMk/>
          <pc:sldMk cId="2275872645" sldId="296"/>
        </pc:sldMkLst>
        <pc:spChg chg="del">
          <ac:chgData name="Min XIE" userId="fcc84320-6c09-41e1-acdb-499b79a83508" providerId="ADAL" clId="{E5D97E01-BAB2-4C1A-8AD5-0F3A03E8F1F2}" dt="2020-04-13T06:07:27.675" v="2335" actId="478"/>
          <ac:spMkLst>
            <pc:docMk/>
            <pc:sldMk cId="2275872645" sldId="296"/>
            <ac:spMk id="2" creationId="{AFBF56C5-E6E1-4033-B114-1E88BB3BE7F9}"/>
          </ac:spMkLst>
        </pc:spChg>
        <pc:spChg chg="del">
          <ac:chgData name="Min XIE" userId="fcc84320-6c09-41e1-acdb-499b79a83508" providerId="ADAL" clId="{E5D97E01-BAB2-4C1A-8AD5-0F3A03E8F1F2}" dt="2020-04-13T06:07:25.206" v="2334" actId="478"/>
          <ac:spMkLst>
            <pc:docMk/>
            <pc:sldMk cId="2275872645" sldId="296"/>
            <ac:spMk id="3" creationId="{26513FB6-F425-4CD0-9B45-CE1579131D1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6" creationId="{34975AAC-B9F2-48B4-BA19-71F0D0A1074E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8" creationId="{2F8CF2D6-D11C-4480-840A-CB4557B849F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9" creationId="{0CA15257-7346-42E3-835F-077C9EFF3AB6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0" creationId="{513C6EA8-7247-4A2E-948F-D0DC4DB8E0B0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6" creationId="{62B500C7-F978-4ECA-B57B-5F1F59F04EC9}"/>
          </ac:spMkLst>
        </pc:spChg>
        <pc:spChg chg="add mod">
          <ac:chgData name="Min XIE" userId="fcc84320-6c09-41e1-acdb-499b79a83508" providerId="ADAL" clId="{E5D97E01-BAB2-4C1A-8AD5-0F3A03E8F1F2}" dt="2020-04-13T06:07:19.787" v="2333" actId="1076"/>
          <ac:spMkLst>
            <pc:docMk/>
            <pc:sldMk cId="2275872645" sldId="296"/>
            <ac:spMk id="17" creationId="{002FCD00-FF17-4B62-859A-664F7FFD4861}"/>
          </ac:spMkLst>
        </pc:spChg>
        <pc:spChg chg="add mod">
          <ac:chgData name="Min XIE" userId="fcc84320-6c09-41e1-acdb-499b79a83508" providerId="ADAL" clId="{E5D97E01-BAB2-4C1A-8AD5-0F3A03E8F1F2}" dt="2020-04-13T07:34:59.374" v="3063" actId="164"/>
          <ac:spMkLst>
            <pc:docMk/>
            <pc:sldMk cId="2275872645" sldId="296"/>
            <ac:spMk id="25" creationId="{7D004371-1522-4CD4-BB76-30F7E8A18F1B}"/>
          </ac:spMkLst>
        </pc:spChg>
        <pc:spChg chg="add mod">
          <ac:chgData name="Min XIE" userId="fcc84320-6c09-41e1-acdb-499b79a83508" providerId="ADAL" clId="{E5D97E01-BAB2-4C1A-8AD5-0F3A03E8F1F2}" dt="2020-04-13T06:15:48.380" v="2484" actId="313"/>
          <ac:spMkLst>
            <pc:docMk/>
            <pc:sldMk cId="2275872645" sldId="296"/>
            <ac:spMk id="28" creationId="{8D24AAE0-2A19-4742-B9B8-B02110C02632}"/>
          </ac:spMkLst>
        </pc:spChg>
        <pc:spChg chg="add mod">
          <ac:chgData name="Min XIE" userId="fcc84320-6c09-41e1-acdb-499b79a83508" providerId="ADAL" clId="{E5D97E01-BAB2-4C1A-8AD5-0F3A03E8F1F2}" dt="2020-04-13T08:05:33.057" v="3112" actId="14100"/>
          <ac:spMkLst>
            <pc:docMk/>
            <pc:sldMk cId="2275872645" sldId="296"/>
            <ac:spMk id="29" creationId="{CE8AF1BB-33AF-4B1A-990F-4BE3EA8EEEEC}"/>
          </ac:spMkLst>
        </pc:spChg>
        <pc:spChg chg="add mod">
          <ac:chgData name="Min XIE" userId="fcc84320-6c09-41e1-acdb-499b79a83508" providerId="ADAL" clId="{E5D97E01-BAB2-4C1A-8AD5-0F3A03E8F1F2}" dt="2020-04-13T06:39:10.518" v="2689" actId="1076"/>
          <ac:spMkLst>
            <pc:docMk/>
            <pc:sldMk cId="2275872645" sldId="296"/>
            <ac:spMk id="30" creationId="{D94DFE62-CE05-4F62-A9EE-3C1462FF289F}"/>
          </ac:spMkLst>
        </pc:spChg>
        <pc:spChg chg="add mod">
          <ac:chgData name="Min XIE" userId="fcc84320-6c09-41e1-acdb-499b79a83508" providerId="ADAL" clId="{E5D97E01-BAB2-4C1A-8AD5-0F3A03E8F1F2}" dt="2020-04-13T06:44:11.890" v="2806" actId="108"/>
          <ac:spMkLst>
            <pc:docMk/>
            <pc:sldMk cId="2275872645" sldId="296"/>
            <ac:spMk id="31" creationId="{4DBC8900-3CA9-406F-B6EC-3F6E370BD643}"/>
          </ac:spMkLst>
        </pc:s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11" creationId="{F93FDA84-D0BC-429B-A524-5F0EEFC5EDC8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18" creationId="{388D19D0-9C86-4ADB-84DF-AF96F21DF916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32" creationId="{6667E3B4-30A2-4AE0-BC5D-F1F09BE38A27}"/>
          </ac:grpSpMkLst>
        </pc:gr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33" creationId="{B7923491-1CE3-41C2-BA24-F62A5E547A54}"/>
          </ac:grpSpMkLst>
        </pc:grp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5" creationId="{3D107DB6-0977-4DDB-BD6E-0FF67B84E8F6}"/>
          </ac:cxnSpMkLst>
        </pc:cxn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7" creationId="{1863CD39-D233-4802-8C48-B052C96C0491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3" creationId="{94E9CA26-CFA3-40BC-A8FB-19734E63A85C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4" creationId="{A3CAEFC9-B92D-4746-845E-EA2C0FCD1CB0}"/>
          </ac:cxnSpMkLst>
        </pc:cxnChg>
        <pc:cxnChg chg="add mod">
          <ac:chgData name="Min XIE" userId="fcc84320-6c09-41e1-acdb-499b79a83508" providerId="ADAL" clId="{E5D97E01-BAB2-4C1A-8AD5-0F3A03E8F1F2}" dt="2020-04-13T07:36:39.207" v="3072" actId="164"/>
          <ac:cxnSpMkLst>
            <pc:docMk/>
            <pc:sldMk cId="2275872645" sldId="296"/>
            <ac:cxnSpMk id="26" creationId="{4B14DBBB-CDC5-48FA-BE71-E2E27D8C214F}"/>
          </ac:cxnSpMkLst>
        </pc:cxnChg>
      </pc:sldChg>
      <pc:sldChg chg="addSp delSp modSp add">
        <pc:chgData name="Min XIE" userId="fcc84320-6c09-41e1-acdb-499b79a83508" providerId="ADAL" clId="{E5D97E01-BAB2-4C1A-8AD5-0F3A03E8F1F2}" dt="2020-04-13T05:47:10.097" v="2283"/>
        <pc:sldMkLst>
          <pc:docMk/>
          <pc:sldMk cId="3642125186" sldId="297"/>
        </pc:sldMkLst>
        <pc:spChg chg="mod">
          <ac:chgData name="Min XIE" userId="fcc84320-6c09-41e1-acdb-499b79a83508" providerId="ADAL" clId="{E5D97E01-BAB2-4C1A-8AD5-0F3A03E8F1F2}" dt="2020-04-12T18:23:36.600" v="2118" actId="207"/>
          <ac:spMkLst>
            <pc:docMk/>
            <pc:sldMk cId="3642125186" sldId="297"/>
            <ac:spMk id="3" creationId="{F08FFCB6-4716-413B-9BBB-D76A37FD8B7C}"/>
          </ac:spMkLst>
        </pc:spChg>
        <pc:spChg chg="add del mod">
          <ac:chgData name="Min XIE" userId="fcc84320-6c09-41e1-acdb-499b79a83508" providerId="ADAL" clId="{E5D97E01-BAB2-4C1A-8AD5-0F3A03E8F1F2}" dt="2020-04-12T18:23:30.136" v="2117" actId="478"/>
          <ac:spMkLst>
            <pc:docMk/>
            <pc:sldMk cId="3642125186" sldId="297"/>
            <ac:spMk id="5" creationId="{532D6937-EE02-4D4E-8B40-169DBBBF4FA2}"/>
          </ac:spMkLst>
        </pc:spChg>
        <pc:spChg chg="add">
          <ac:chgData name="Min XIE" userId="fcc84320-6c09-41e1-acdb-499b79a83508" providerId="ADAL" clId="{E5D97E01-BAB2-4C1A-8AD5-0F3A03E8F1F2}" dt="2020-04-13T05:47:10.097" v="2283"/>
          <ac:spMkLst>
            <pc:docMk/>
            <pc:sldMk cId="3642125186" sldId="297"/>
            <ac:spMk id="6" creationId="{8142D564-5B67-4FA2-8719-DD7B0C848633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64411330" sldId="298"/>
        </pc:sldMkLst>
      </pc:sldChg>
      <pc:sldChg chg="modSp add">
        <pc:chgData name="Min XIE" userId="fcc84320-6c09-41e1-acdb-499b79a83508" providerId="ADAL" clId="{E5D97E01-BAB2-4C1A-8AD5-0F3A03E8F1F2}" dt="2020-04-12T18:23:50.395" v="2120" actId="207"/>
        <pc:sldMkLst>
          <pc:docMk/>
          <pc:sldMk cId="1802913523" sldId="298"/>
        </pc:sldMkLst>
        <pc:spChg chg="mod">
          <ac:chgData name="Min XIE" userId="fcc84320-6c09-41e1-acdb-499b79a83508" providerId="ADAL" clId="{E5D97E01-BAB2-4C1A-8AD5-0F3A03E8F1F2}" dt="2020-04-12T18:23:50.395" v="2120" actId="207"/>
          <ac:spMkLst>
            <pc:docMk/>
            <pc:sldMk cId="1802913523" sldId="298"/>
            <ac:spMk id="3" creationId="{F08FFCB6-4716-413B-9BBB-D76A37FD8B7C}"/>
          </ac:spMkLst>
        </pc:spChg>
      </pc:sldChg>
      <pc:sldChg chg="addSp delSp modSp add mod modAnim">
        <pc:chgData name="Min XIE" userId="fcc84320-6c09-41e1-acdb-499b79a83508" providerId="ADAL" clId="{E5D97E01-BAB2-4C1A-8AD5-0F3A03E8F1F2}" dt="2020-04-13T07:29:19.819" v="3060"/>
        <pc:sldMkLst>
          <pc:docMk/>
          <pc:sldMk cId="743349892" sldId="299"/>
        </pc:sldMkLst>
        <pc:spChg chg="mod topLvl">
          <ac:chgData name="Min XIE" userId="fcc84320-6c09-41e1-acdb-499b79a83508" providerId="ADAL" clId="{E5D97E01-BAB2-4C1A-8AD5-0F3A03E8F1F2}" dt="2020-04-13T06:02:16.816" v="2297" actId="164"/>
          <ac:spMkLst>
            <pc:docMk/>
            <pc:sldMk cId="743349892" sldId="299"/>
            <ac:spMk id="94" creationId="{7CDF7EEC-03CF-47C0-BBFF-3FBD95060028}"/>
          </ac:spMkLst>
        </pc:spChg>
        <pc:spChg chg="mod topLvl">
          <ac:chgData name="Min XIE" userId="fcc84320-6c09-41e1-acdb-499b79a83508" providerId="ADAL" clId="{E5D97E01-BAB2-4C1A-8AD5-0F3A03E8F1F2}" dt="2020-04-13T05:54:35.229" v="2290" actId="165"/>
          <ac:spMkLst>
            <pc:docMk/>
            <pc:sldMk cId="743349892" sldId="299"/>
            <ac:spMk id="95" creationId="{3E05358E-5F6F-43FD-8D1D-7E784662E041}"/>
          </ac:spMkLst>
        </pc:spChg>
        <pc:spChg chg="mod topLvl">
          <ac:chgData name="Min XIE" userId="fcc84320-6c09-41e1-acdb-499b79a83508" providerId="ADAL" clId="{E5D97E01-BAB2-4C1A-8AD5-0F3A03E8F1F2}" dt="2020-04-13T06:04:02.719" v="2320" actId="164"/>
          <ac:spMkLst>
            <pc:docMk/>
            <pc:sldMk cId="743349892" sldId="299"/>
            <ac:spMk id="97" creationId="{D20A803B-1C56-4742-B74C-EACAAC5D8028}"/>
          </ac:spMkLst>
        </pc:spChg>
        <pc:spChg chg="del mod">
          <ac:chgData name="Min XIE" userId="fcc84320-6c09-41e1-acdb-499b79a83508" providerId="ADAL" clId="{E5D97E01-BAB2-4C1A-8AD5-0F3A03E8F1F2}" dt="2020-04-13T06:03:09.838" v="2309" actId="478"/>
          <ac:spMkLst>
            <pc:docMk/>
            <pc:sldMk cId="743349892" sldId="299"/>
            <ac:spMk id="148" creationId="{C7EF728A-1AFF-42CA-8AF2-52FD31FB7ED2}"/>
          </ac:spMkLst>
        </pc:spChg>
        <pc:spChg chg="del">
          <ac:chgData name="Min XIE" userId="fcc84320-6c09-41e1-acdb-499b79a83508" providerId="ADAL" clId="{E5D97E01-BAB2-4C1A-8AD5-0F3A03E8F1F2}" dt="2020-04-13T06:03:15.490" v="2312" actId="478"/>
          <ac:spMkLst>
            <pc:docMk/>
            <pc:sldMk cId="743349892" sldId="299"/>
            <ac:spMk id="151" creationId="{AE91D698-AF78-4CDE-BE4D-B27ACCA6C834}"/>
          </ac:spMkLst>
        </pc:spChg>
        <pc:spChg chg="del">
          <ac:chgData name="Min XIE" userId="fcc84320-6c09-41e1-acdb-499b79a83508" providerId="ADAL" clId="{E5D97E01-BAB2-4C1A-8AD5-0F3A03E8F1F2}" dt="2020-04-13T05:47:22.198" v="2287" actId="478"/>
          <ac:spMkLst>
            <pc:docMk/>
            <pc:sldMk cId="743349892" sldId="299"/>
            <ac:spMk id="155" creationId="{3CBA78AB-5585-4A7F-A9B7-5D37148C3181}"/>
          </ac:spMkLst>
        </pc:spChg>
        <pc:spChg chg="del">
          <ac:chgData name="Min XIE" userId="fcc84320-6c09-41e1-acdb-499b79a83508" providerId="ADAL" clId="{E5D97E01-BAB2-4C1A-8AD5-0F3A03E8F1F2}" dt="2020-04-13T05:47:19.098" v="2285" actId="478"/>
          <ac:spMkLst>
            <pc:docMk/>
            <pc:sldMk cId="743349892" sldId="299"/>
            <ac:spMk id="161" creationId="{B75F5F55-FC1F-46D7-B84A-8112930F1918}"/>
          </ac:spMkLst>
        </pc:spChg>
        <pc:spChg chg="del">
          <ac:chgData name="Min XIE" userId="fcc84320-6c09-41e1-acdb-499b79a83508" providerId="ADAL" clId="{E5D97E01-BAB2-4C1A-8AD5-0F3A03E8F1F2}" dt="2020-04-13T05:47:20.661" v="2286" actId="478"/>
          <ac:spMkLst>
            <pc:docMk/>
            <pc:sldMk cId="743349892" sldId="299"/>
            <ac:spMk id="162" creationId="{E4428D16-45D9-47B8-946E-87D9F7062173}"/>
          </ac:spMkLst>
        </pc:spChg>
        <pc:grpChg chg="add mod">
          <ac:chgData name="Min XIE" userId="fcc84320-6c09-41e1-acdb-499b79a83508" providerId="ADAL" clId="{E5D97E01-BAB2-4C1A-8AD5-0F3A03E8F1F2}" dt="2020-04-13T06:02:35.141" v="2300" actId="14100"/>
          <ac:grpSpMkLst>
            <pc:docMk/>
            <pc:sldMk cId="743349892" sldId="299"/>
            <ac:grpSpMk id="8" creationId="{7FDD1F02-A7B8-4CB0-9553-18D158405519}"/>
          </ac:grpSpMkLst>
        </pc:grpChg>
        <pc:grpChg chg="add mod">
          <ac:chgData name="Min XIE" userId="fcc84320-6c09-41e1-acdb-499b79a83508" providerId="ADAL" clId="{E5D97E01-BAB2-4C1A-8AD5-0F3A03E8F1F2}" dt="2020-04-13T06:04:02.719" v="2320" actId="164"/>
          <ac:grpSpMkLst>
            <pc:docMk/>
            <pc:sldMk cId="743349892" sldId="299"/>
            <ac:grpSpMk id="9" creationId="{B990C159-E355-4084-ADB9-8377E240CE4D}"/>
          </ac:grpSpMkLst>
        </pc:grpChg>
        <pc:grpChg chg="mod topLv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81" creationId="{41F6DDE4-E5A3-4D41-A888-61980EEBE32F}"/>
          </ac:grpSpMkLst>
        </pc:grpChg>
        <pc:grpChg chg="de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146" creationId="{AD86A5EF-747A-4EFD-9F39-6690307F2A75}"/>
          </ac:grpSpMkLst>
        </pc:grp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3" creationId="{374E4523-402B-4B50-BCAF-86906908D0DD}"/>
          </ac:cxnSpMkLst>
        </pc:cxn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5" creationId="{25A0FFCD-A231-42DD-909F-4CC5839EDA53}"/>
          </ac:cxnSpMkLst>
        </pc:cxnChg>
        <pc:cxnChg chg="mod topLvl">
          <ac:chgData name="Min XIE" userId="fcc84320-6c09-41e1-acdb-499b79a83508" providerId="ADAL" clId="{E5D97E01-BAB2-4C1A-8AD5-0F3A03E8F1F2}" dt="2020-04-13T06:02:16.816" v="2297" actId="164"/>
          <ac:cxnSpMkLst>
            <pc:docMk/>
            <pc:sldMk cId="743349892" sldId="299"/>
            <ac:cxnSpMk id="88" creationId="{9C3F9057-BEAC-4A40-8098-D1501248C6FD}"/>
          </ac:cxnSpMkLst>
        </pc:cxnChg>
        <pc:cxnChg chg="mod topLvl">
          <ac:chgData name="Min XIE" userId="fcc84320-6c09-41e1-acdb-499b79a83508" providerId="ADAL" clId="{E5D97E01-BAB2-4C1A-8AD5-0F3A03E8F1F2}" dt="2020-04-13T06:04:02.719" v="2320" actId="164"/>
          <ac:cxnSpMkLst>
            <pc:docMk/>
            <pc:sldMk cId="743349892" sldId="299"/>
            <ac:cxnSpMk id="91" creationId="{4CFEEBF2-AC86-4F65-8B45-8757CA90ACBD}"/>
          </ac:cxnSpMkLst>
        </pc:cxnChg>
        <pc:cxnChg chg="del">
          <ac:chgData name="Min XIE" userId="fcc84320-6c09-41e1-acdb-499b79a83508" providerId="ADAL" clId="{E5D97E01-BAB2-4C1A-8AD5-0F3A03E8F1F2}" dt="2020-04-13T06:03:11.603" v="2310" actId="478"/>
          <ac:cxnSpMkLst>
            <pc:docMk/>
            <pc:sldMk cId="743349892" sldId="299"/>
            <ac:cxnSpMk id="147" creationId="{6B50A1CB-95E2-4296-BBB9-9758D5D9BAEA}"/>
          </ac:cxnSpMkLst>
        </pc:cxnChg>
        <pc:cxnChg chg="del">
          <ac:chgData name="Min XIE" userId="fcc84320-6c09-41e1-acdb-499b79a83508" providerId="ADAL" clId="{E5D97E01-BAB2-4C1A-8AD5-0F3A03E8F1F2}" dt="2020-04-13T06:03:13.254" v="2311" actId="478"/>
          <ac:cxnSpMkLst>
            <pc:docMk/>
            <pc:sldMk cId="743349892" sldId="299"/>
            <ac:cxnSpMk id="150" creationId="{F364E524-DB55-4C3A-BE36-AD9EEB8C50F4}"/>
          </ac:cxnSpMkLst>
        </pc:cxnChg>
      </pc:sldChg>
      <pc:sldChg chg="add modAnim">
        <pc:chgData name="Min XIE" userId="fcc84320-6c09-41e1-acdb-499b79a83508" providerId="ADAL" clId="{E5D97E01-BAB2-4C1A-8AD5-0F3A03E8F1F2}" dt="2020-04-13T07:28:52.123" v="3059"/>
        <pc:sldMkLst>
          <pc:docMk/>
          <pc:sldMk cId="1497247772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147748477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72815280" sldId="301"/>
        </pc:sldMkLst>
      </pc:sldChg>
      <pc:sldChg chg="modSp new mod">
        <pc:chgData name="Min XIE" userId="fcc84320-6c09-41e1-acdb-499b79a83508" providerId="ADAL" clId="{E5D97E01-BAB2-4C1A-8AD5-0F3A03E8F1F2}" dt="2020-04-13T08:14:18.071" v="3166" actId="20577"/>
        <pc:sldMkLst>
          <pc:docMk/>
          <pc:sldMk cId="3230538722" sldId="301"/>
        </pc:sldMkLst>
        <pc:spChg chg="mod">
          <ac:chgData name="Min XIE" userId="fcc84320-6c09-41e1-acdb-499b79a83508" providerId="ADAL" clId="{E5D97E01-BAB2-4C1A-8AD5-0F3A03E8F1F2}" dt="2020-04-13T06:49:21.220" v="2818"/>
          <ac:spMkLst>
            <pc:docMk/>
            <pc:sldMk cId="3230538722" sldId="301"/>
            <ac:spMk id="2" creationId="{D8A533B3-5D99-4AAF-8F76-ADA2AA9EA16C}"/>
          </ac:spMkLst>
        </pc:spChg>
        <pc:spChg chg="mod">
          <ac:chgData name="Min XIE" userId="fcc84320-6c09-41e1-acdb-499b79a83508" providerId="ADAL" clId="{E5D97E01-BAB2-4C1A-8AD5-0F3A03E8F1F2}" dt="2020-04-13T08:14:18.071" v="3166" actId="20577"/>
          <ac:spMkLst>
            <pc:docMk/>
            <pc:sldMk cId="3230538722" sldId="301"/>
            <ac:spMk id="3" creationId="{04352014-EF51-4B02-B73B-0E2F5AAD648D}"/>
          </ac:spMkLst>
        </pc:spChg>
      </pc:sldChg>
      <pc:sldChg chg="modSp add mod">
        <pc:chgData name="Min XIE" userId="fcc84320-6c09-41e1-acdb-499b79a83508" providerId="ADAL" clId="{E5D97E01-BAB2-4C1A-8AD5-0F3A03E8F1F2}" dt="2020-04-13T07:12:39.331" v="3005" actId="20577"/>
        <pc:sldMkLst>
          <pc:docMk/>
          <pc:sldMk cId="977201193" sldId="302"/>
        </pc:sldMkLst>
        <pc:spChg chg="mod">
          <ac:chgData name="Min XIE" userId="fcc84320-6c09-41e1-acdb-499b79a83508" providerId="ADAL" clId="{E5D97E01-BAB2-4C1A-8AD5-0F3A03E8F1F2}" dt="2020-04-13T07:12:39.331" v="3005" actId="20577"/>
          <ac:spMkLst>
            <pc:docMk/>
            <pc:sldMk cId="977201193" sldId="302"/>
            <ac:spMk id="3" creationId="{00000000-0000-0000-0000-000000000000}"/>
          </ac:spMkLst>
        </pc:spChg>
      </pc:sldChg>
      <pc:sldChg chg="modSp add mod">
        <pc:chgData name="Min XIE" userId="fcc84320-6c09-41e1-acdb-499b79a83508" providerId="ADAL" clId="{E5D97E01-BAB2-4C1A-8AD5-0F3A03E8F1F2}" dt="2020-04-13T08:15:02.990" v="3169" actId="20577"/>
        <pc:sldMkLst>
          <pc:docMk/>
          <pc:sldMk cId="2045787417" sldId="303"/>
        </pc:sldMkLst>
        <pc:spChg chg="mod">
          <ac:chgData name="Min XIE" userId="fcc84320-6c09-41e1-acdb-499b79a83508" providerId="ADAL" clId="{E5D97E01-BAB2-4C1A-8AD5-0F3A03E8F1F2}" dt="2020-04-13T08:15:02.990" v="3169" actId="20577"/>
          <ac:spMkLst>
            <pc:docMk/>
            <pc:sldMk cId="2045787417" sldId="303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31940528" sldId="303"/>
        </pc:sldMkLst>
      </pc:sldChg>
      <pc:sldChg chg="addSp delSp modSp add mod">
        <pc:chgData name="Min XIE" userId="fcc84320-6c09-41e1-acdb-499b79a83508" providerId="ADAL" clId="{E5D97E01-BAB2-4C1A-8AD5-0F3A03E8F1F2}" dt="2020-04-13T07:01:12.374" v="2920"/>
        <pc:sldMkLst>
          <pc:docMk/>
          <pc:sldMk cId="43333878" sldId="304"/>
        </pc:sldMkLst>
        <pc:spChg chg="mod">
          <ac:chgData name="Min XIE" userId="fcc84320-6c09-41e1-acdb-499b79a83508" providerId="ADAL" clId="{E5D97E01-BAB2-4C1A-8AD5-0F3A03E8F1F2}" dt="2020-04-13T06:55:22.219" v="2894"/>
          <ac:spMkLst>
            <pc:docMk/>
            <pc:sldMk cId="43333878" sldId="304"/>
            <ac:spMk id="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3T06:55:36.682" v="2896" actId="478"/>
          <ac:spMkLst>
            <pc:docMk/>
            <pc:sldMk cId="43333878" sldId="304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6:55:37.965" v="2897" actId="20577"/>
          <ac:spMkLst>
            <pc:docMk/>
            <pc:sldMk cId="43333878" sldId="304"/>
            <ac:spMk id="3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12.374" v="2920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06.068" v="2918" actId="20577"/>
          <ac:spMkLst>
            <pc:docMk/>
            <pc:sldMk cId="43333878" sldId="304"/>
            <ac:spMk id="76" creationId="{00000000-0000-0000-0000-000000000000}"/>
          </ac:spMkLst>
        </pc:spChg>
        <pc:grpChg chg="del">
          <ac:chgData name="Min XIE" userId="fcc84320-6c09-41e1-acdb-499b79a83508" providerId="ADAL" clId="{E5D97E01-BAB2-4C1A-8AD5-0F3A03E8F1F2}" dt="2020-04-13T06:55:41.796" v="2898" actId="478"/>
          <ac:grpSpMkLst>
            <pc:docMk/>
            <pc:sldMk cId="43333878" sldId="304"/>
            <ac:grpSpMk id="22" creationId="{00000000-0000-0000-0000-000000000000}"/>
          </ac:grpSpMkLst>
        </pc:grpChg>
        <pc:grpChg chg="del">
          <ac:chgData name="Min XIE" userId="fcc84320-6c09-41e1-acdb-499b79a83508" providerId="ADAL" clId="{E5D97E01-BAB2-4C1A-8AD5-0F3A03E8F1F2}" dt="2020-04-13T06:55:27.597" v="2895" actId="478"/>
          <ac:grpSpMkLst>
            <pc:docMk/>
            <pc:sldMk cId="43333878" sldId="304"/>
            <ac:grpSpMk id="37" creationId="{00000000-0000-0000-0000-000000000000}"/>
          </ac:grpSpMkLst>
        </pc:grpChg>
        <pc:picChg chg="add mod ord">
          <ac:chgData name="Min XIE" userId="fcc84320-6c09-41e1-acdb-499b79a83508" providerId="ADAL" clId="{E5D97E01-BAB2-4C1A-8AD5-0F3A03E8F1F2}" dt="2020-04-13T07:00:48.853" v="2908" actId="14100"/>
          <ac:picMkLst>
            <pc:docMk/>
            <pc:sldMk cId="43333878" sldId="304"/>
            <ac:picMk id="5" creationId="{7E17915C-766C-46B3-97E4-7F3F0C6FA4A2}"/>
          </ac:picMkLst>
        </pc:picChg>
        <pc:picChg chg="del mod modCrop">
          <ac:chgData name="Min XIE" userId="fcc84320-6c09-41e1-acdb-499b79a83508" providerId="ADAL" clId="{E5D97E01-BAB2-4C1A-8AD5-0F3A03E8F1F2}" dt="2020-04-13T07:00:24.041" v="2901" actId="478"/>
          <ac:picMkLst>
            <pc:docMk/>
            <pc:sldMk cId="43333878" sldId="304"/>
            <ac:picMk id="7" creationId="{00000000-0000-0000-0000-000000000000}"/>
          </ac:picMkLst>
        </pc:pic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824030801" sldId="30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78524524" sldId="305"/>
        </pc:sldMkLst>
      </pc:sldChg>
      <pc:sldChg chg="modSp add ord">
        <pc:chgData name="Min XIE" userId="fcc84320-6c09-41e1-acdb-499b79a83508" providerId="ADAL" clId="{E5D97E01-BAB2-4C1A-8AD5-0F3A03E8F1F2}" dt="2020-04-13T07:12:57.325" v="3008"/>
        <pc:sldMkLst>
          <pc:docMk/>
          <pc:sldMk cId="3774303467" sldId="305"/>
        </pc:sldMkLst>
        <pc:spChg chg="mod">
          <ac:chgData name="Min XIE" userId="fcc84320-6c09-41e1-acdb-499b79a83508" providerId="ADAL" clId="{E5D97E01-BAB2-4C1A-8AD5-0F3A03E8F1F2}" dt="2020-04-13T07:03:41.183" v="2922" actId="207"/>
          <ac:spMkLst>
            <pc:docMk/>
            <pc:sldMk cId="3774303467" sldId="30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529248722" sldId="306"/>
        </pc:sldMkLst>
      </pc:sldChg>
      <pc:sldChg chg="modSp new mod">
        <pc:chgData name="Min XIE" userId="fcc84320-6c09-41e1-acdb-499b79a83508" providerId="ADAL" clId="{E5D97E01-BAB2-4C1A-8AD5-0F3A03E8F1F2}" dt="2020-04-13T07:13:25.852" v="3029" actId="1076"/>
        <pc:sldMkLst>
          <pc:docMk/>
          <pc:sldMk cId="1950476438" sldId="306"/>
        </pc:sldMkLst>
        <pc:spChg chg="mod">
          <ac:chgData name="Min XIE" userId="fcc84320-6c09-41e1-acdb-499b79a83508" providerId="ADAL" clId="{E5D97E01-BAB2-4C1A-8AD5-0F3A03E8F1F2}" dt="2020-04-13T07:06:42.077" v="2934" actId="20577"/>
          <ac:spMkLst>
            <pc:docMk/>
            <pc:sldMk cId="1950476438" sldId="306"/>
            <ac:spMk id="2" creationId="{CB366446-A5BD-4505-BBAE-B18C21EA1BE1}"/>
          </ac:spMkLst>
        </pc:spChg>
        <pc:spChg chg="mod">
          <ac:chgData name="Min XIE" userId="fcc84320-6c09-41e1-acdb-499b79a83508" providerId="ADAL" clId="{E5D97E01-BAB2-4C1A-8AD5-0F3A03E8F1F2}" dt="2020-04-13T07:13:25.852" v="3029" actId="1076"/>
          <ac:spMkLst>
            <pc:docMk/>
            <pc:sldMk cId="1950476438" sldId="306"/>
            <ac:spMk id="3" creationId="{5D1595AA-3A40-4A94-9822-99F45C44AADB}"/>
          </ac:spMkLst>
        </pc:spChg>
      </pc:sldChg>
      <pc:sldChg chg="new del">
        <pc:chgData name="Min XIE" userId="fcc84320-6c09-41e1-acdb-499b79a83508" providerId="ADAL" clId="{E5D97E01-BAB2-4C1A-8AD5-0F3A03E8F1F2}" dt="2020-04-13T07:21:33.152" v="3038" actId="2696"/>
        <pc:sldMkLst>
          <pc:docMk/>
          <pc:sldMk cId="3168110301" sldId="30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052607475" sldId="307"/>
        </pc:sldMkLst>
      </pc:sldChg>
      <pc:sldChg chg="modSp new mod">
        <pc:chgData name="Min XIE" userId="fcc84320-6c09-41e1-acdb-499b79a83508" providerId="ADAL" clId="{E5D97E01-BAB2-4C1A-8AD5-0F3A03E8F1F2}" dt="2020-04-13T07:21:28.434" v="3037" actId="20577"/>
        <pc:sldMkLst>
          <pc:docMk/>
          <pc:sldMk cId="935998336" sldId="308"/>
        </pc:sldMkLst>
        <pc:spChg chg="mod">
          <ac:chgData name="Min XIE" userId="fcc84320-6c09-41e1-acdb-499b79a83508" providerId="ADAL" clId="{E5D97E01-BAB2-4C1A-8AD5-0F3A03E8F1F2}" dt="2020-04-13T07:21:28.434" v="3037" actId="20577"/>
          <ac:spMkLst>
            <pc:docMk/>
            <pc:sldMk cId="935998336" sldId="308"/>
            <ac:spMk id="2" creationId="{891B7155-2261-4523-A703-35197FA4E2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34204481" sldId="30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44899752" sldId="31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05455889" sldId="31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37930661" sldId="31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511111768" sldId="31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469368145" sldId="31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172220062" sldId="32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3889864" sldId="32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88265066" sldId="32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41279320" sldId="32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22590672" sldId="32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46854001" sldId="32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17622493" sldId="32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87863601" sldId="33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431549277" sldId="331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264832301" sldId="33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31636167" sldId="33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029101470" sldId="33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99626112" sldId="33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18044206" sldId="33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798808597" sldId="33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6906708" sldId="33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80837236" sldId="339"/>
        </pc:sldMkLst>
      </pc:sldChg>
    </pc:docChg>
  </pc:docChgLst>
  <pc:docChgLst>
    <pc:chgData name="Min XIE" userId="fcc84320-6c09-41e1-acdb-499b79a83508" providerId="ADAL" clId="{4D6AD7D7-24EB-4EF1-85B3-B1EF6A3DB12C}"/>
    <pc:docChg chg="undo custSel modSld">
      <pc:chgData name="Min XIE" userId="fcc84320-6c09-41e1-acdb-499b79a83508" providerId="ADAL" clId="{4D6AD7D7-24EB-4EF1-85B3-B1EF6A3DB12C}" dt="2020-04-14T10:12:59.817" v="143" actId="20577"/>
      <pc:docMkLst>
        <pc:docMk/>
      </pc:docMkLst>
      <pc:sldChg chg="modSp">
        <pc:chgData name="Min XIE" userId="fcc84320-6c09-41e1-acdb-499b79a83508" providerId="ADAL" clId="{4D6AD7D7-24EB-4EF1-85B3-B1EF6A3DB12C}" dt="2020-04-14T07:13:19.976" v="102" actId="20577"/>
        <pc:sldMkLst>
          <pc:docMk/>
          <pc:sldMk cId="2547817728" sldId="279"/>
        </pc:sldMkLst>
        <pc:spChg chg="mod">
          <ac:chgData name="Min XIE" userId="fcc84320-6c09-41e1-acdb-499b79a83508" providerId="ADAL" clId="{4D6AD7D7-24EB-4EF1-85B3-B1EF6A3DB12C}" dt="2020-04-14T07:13:19.976" v="102" actId="20577"/>
          <ac:spMkLst>
            <pc:docMk/>
            <pc:sldMk cId="2547817728" sldId="279"/>
            <ac:spMk id="20" creationId="{00000000-0000-0000-0000-000000000000}"/>
          </ac:spMkLst>
        </pc:spChg>
      </pc:sldChg>
      <pc:sldChg chg="modSp mod modAnim">
        <pc:chgData name="Min XIE" userId="fcc84320-6c09-41e1-acdb-499b79a83508" providerId="ADAL" clId="{4D6AD7D7-24EB-4EF1-85B3-B1EF6A3DB12C}" dt="2020-04-14T07:13:34.480" v="107" actId="20577"/>
        <pc:sldMkLst>
          <pc:docMk/>
          <pc:sldMk cId="3570177081" sldId="280"/>
        </pc:sldMkLst>
        <pc:spChg chg="mod">
          <ac:chgData name="Min XIE" userId="fcc84320-6c09-41e1-acdb-499b79a83508" providerId="ADAL" clId="{4D6AD7D7-24EB-4EF1-85B3-B1EF6A3DB12C}" dt="2020-04-14T07:13:00.822" v="97" actId="20577"/>
          <ac:spMkLst>
            <pc:docMk/>
            <pc:sldMk cId="3570177081" sldId="280"/>
            <ac:spMk id="2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7:58.718" v="56" actId="1076"/>
          <ac:spMkLst>
            <pc:docMk/>
            <pc:sldMk cId="3570177081" sldId="280"/>
            <ac:spMk id="24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13:34.480" v="107" actId="20577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8:48.027" v="88" actId="1076"/>
          <ac:spMkLst>
            <pc:docMk/>
            <pc:sldMk cId="3570177081" sldId="280"/>
            <ac:spMk id="4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7:30:16.189" v="126" actId="1036"/>
        <pc:sldMkLst>
          <pc:docMk/>
          <pc:sldMk cId="2906627662" sldId="286"/>
        </pc:sldMkLst>
        <pc:spChg chg="mod">
          <ac:chgData name="Min XIE" userId="fcc84320-6c09-41e1-acdb-499b79a83508" providerId="ADAL" clId="{4D6AD7D7-24EB-4EF1-85B3-B1EF6A3DB12C}" dt="2020-04-14T07:30:08.531" v="120" actId="1036"/>
          <ac:spMkLst>
            <pc:docMk/>
            <pc:sldMk cId="2906627662" sldId="286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30:16.189" v="126" actId="1036"/>
          <ac:spMkLst>
            <pc:docMk/>
            <pc:sldMk cId="2906627662" sldId="286"/>
            <ac:spMk id="4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20:58.782" v="111" actId="20577"/>
          <ac:spMkLst>
            <pc:docMk/>
            <pc:sldMk cId="2906627662" sldId="286"/>
            <ac:spMk id="5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8:12:02.550" v="131" actId="14100"/>
        <pc:sldMkLst>
          <pc:docMk/>
          <pc:sldMk cId="2305685653" sldId="293"/>
        </pc:sldMkLst>
        <pc:spChg chg="mod">
          <ac:chgData name="Min XIE" userId="fcc84320-6c09-41e1-acdb-499b79a83508" providerId="ADAL" clId="{4D6AD7D7-24EB-4EF1-85B3-B1EF6A3DB12C}" dt="2020-04-14T08:12:02.550" v="131" actId="14100"/>
          <ac:spMkLst>
            <pc:docMk/>
            <pc:sldMk cId="2305685653" sldId="293"/>
            <ac:spMk id="151" creationId="{89FC17A0-1A66-4464-89F9-FDCE848C6B3F}"/>
          </ac:spMkLst>
        </pc:spChg>
      </pc:sldChg>
      <pc:sldChg chg="addSp delSp">
        <pc:chgData name="Min XIE" userId="fcc84320-6c09-41e1-acdb-499b79a83508" providerId="ADAL" clId="{4D6AD7D7-24EB-4EF1-85B3-B1EF6A3DB12C}" dt="2020-04-14T06:12:58.669" v="8"/>
        <pc:sldMkLst>
          <pc:docMk/>
          <pc:sldMk cId="2092513214" sldId="295"/>
        </pc:sldMkLst>
        <pc:spChg chg="add">
          <ac:chgData name="Min XIE" userId="fcc84320-6c09-41e1-acdb-499b79a83508" providerId="ADAL" clId="{4D6AD7D7-24EB-4EF1-85B3-B1EF6A3DB12C}" dt="2020-04-14T06:12:58.669" v="8"/>
          <ac:spMkLst>
            <pc:docMk/>
            <pc:sldMk cId="2092513214" sldId="295"/>
            <ac:spMk id="82" creationId="{30A817F7-8FA1-452E-83D0-65545EA2137E}"/>
          </ac:spMkLst>
        </pc:spChg>
        <pc:spChg chg="del">
          <ac:chgData name="Min XIE" userId="fcc84320-6c09-41e1-acdb-499b79a83508" providerId="ADAL" clId="{4D6AD7D7-24EB-4EF1-85B3-B1EF6A3DB12C}" dt="2020-04-14T06:12:58.215" v="7" actId="478"/>
          <ac:spMkLst>
            <pc:docMk/>
            <pc:sldMk cId="2092513214" sldId="295"/>
            <ac:spMk id="143" creationId="{EEC78844-3772-4C53-8B83-E712D25D7874}"/>
          </ac:spMkLst>
        </pc:spChg>
      </pc:sldChg>
      <pc:sldChg chg="addSp delSp modSp mod modAnim">
        <pc:chgData name="Min XIE" userId="fcc84320-6c09-41e1-acdb-499b79a83508" providerId="ADAL" clId="{4D6AD7D7-24EB-4EF1-85B3-B1EF6A3DB12C}" dt="2020-04-14T06:12:51.611" v="6"/>
        <pc:sldMkLst>
          <pc:docMk/>
          <pc:sldMk cId="743349892" sldId="299"/>
        </pc:sldMkLst>
        <pc:spChg chg="add">
          <ac:chgData name="Min XIE" userId="fcc84320-6c09-41e1-acdb-499b79a83508" providerId="ADAL" clId="{4D6AD7D7-24EB-4EF1-85B3-B1EF6A3DB12C}" dt="2020-04-14T06:12:40.828" v="5"/>
          <ac:spMkLst>
            <pc:docMk/>
            <pc:sldMk cId="743349892" sldId="299"/>
            <ac:spMk id="82" creationId="{C11F0D59-8FF7-4252-BC19-2C6672860CD3}"/>
          </ac:spMkLst>
        </pc:spChg>
        <pc:spChg chg="del mod">
          <ac:chgData name="Min XIE" userId="fcc84320-6c09-41e1-acdb-499b79a83508" providerId="ADAL" clId="{4D6AD7D7-24EB-4EF1-85B3-B1EF6A3DB12C}" dt="2020-04-14T06:12:40.312" v="4" actId="478"/>
          <ac:spMkLst>
            <pc:docMk/>
            <pc:sldMk cId="743349892" sldId="299"/>
            <ac:spMk id="143" creationId="{EEC78844-3772-4C53-8B83-E712D25D7874}"/>
          </ac:spMkLst>
        </pc:spChg>
      </pc:sldChg>
      <pc:sldChg chg="modSp mod">
        <pc:chgData name="Min XIE" userId="fcc84320-6c09-41e1-acdb-499b79a83508" providerId="ADAL" clId="{4D6AD7D7-24EB-4EF1-85B3-B1EF6A3DB12C}" dt="2020-04-14T10:12:59.817" v="143" actId="20577"/>
        <pc:sldMkLst>
          <pc:docMk/>
          <pc:sldMk cId="3230538722" sldId="301"/>
        </pc:sldMkLst>
        <pc:spChg chg="mod">
          <ac:chgData name="Min XIE" userId="fcc84320-6c09-41e1-acdb-499b79a83508" providerId="ADAL" clId="{4D6AD7D7-24EB-4EF1-85B3-B1EF6A3DB12C}" dt="2020-04-14T10:12:59.817" v="143" actId="20577"/>
          <ac:spMkLst>
            <pc:docMk/>
            <pc:sldMk cId="3230538722" sldId="301"/>
            <ac:spMk id="3" creationId="{04352014-EF51-4B02-B73B-0E2F5AAD648D}"/>
          </ac:spMkLst>
        </pc:spChg>
        <pc:spChg chg="mod">
          <ac:chgData name="Min XIE" userId="fcc84320-6c09-41e1-acdb-499b79a83508" providerId="ADAL" clId="{4D6AD7D7-24EB-4EF1-85B3-B1EF6A3DB12C}" dt="2020-04-14T10:12:59.268" v="142" actId="1076"/>
          <ac:spMkLst>
            <pc:docMk/>
            <pc:sldMk cId="3230538722" sldId="301"/>
            <ac:spMk id="7" creationId="{2C4F816B-DDD1-41A7-9ADB-E66F2ACB223D}"/>
          </ac:spMkLst>
        </pc:spChg>
      </pc:sldChg>
      <pc:sldChg chg="delSp modSp mod">
        <pc:chgData name="Min XIE" userId="fcc84320-6c09-41e1-acdb-499b79a83508" providerId="ADAL" clId="{4D6AD7D7-24EB-4EF1-85B3-B1EF6A3DB12C}" dt="2020-04-14T08:27:26.158" v="134" actId="1076"/>
        <pc:sldMkLst>
          <pc:docMk/>
          <pc:sldMk cId="43333878" sldId="304"/>
        </pc:sldMkLst>
        <pc:spChg chg="mod">
          <ac:chgData name="Min XIE" userId="fcc84320-6c09-41e1-acdb-499b79a83508" providerId="ADAL" clId="{4D6AD7D7-24EB-4EF1-85B3-B1EF6A3DB12C}" dt="2020-04-14T08:27:26.158" v="134" actId="1076"/>
          <ac:spMkLst>
            <pc:docMk/>
            <pc:sldMk cId="43333878" sldId="304"/>
            <ac:spMk id="36" creationId="{00000000-0000-0000-0000-000000000000}"/>
          </ac:spMkLst>
        </pc:spChg>
        <pc:spChg chg="del">
          <ac:chgData name="Min XIE" userId="fcc84320-6c09-41e1-acdb-499b79a83508" providerId="ADAL" clId="{4D6AD7D7-24EB-4EF1-85B3-B1EF6A3DB12C}" dt="2020-04-14T08:27:21.172" v="133" actId="478"/>
          <ac:spMkLst>
            <pc:docMk/>
            <pc:sldMk cId="43333878" sldId="304"/>
            <ac:spMk id="43" creationId="{00000000-0000-0000-0000-000000000000}"/>
          </ac:spMkLst>
        </pc:spChg>
      </pc:sldChg>
    </pc:docChg>
  </pc:docChgLst>
  <pc:docChgLst>
    <pc:chgData name="Min XIE" userId="fcc84320-6c09-41e1-acdb-499b79a83508" providerId="ADAL" clId="{6CE4A28C-1C3E-4B37-BC7D-69B69A71495B}"/>
    <pc:docChg chg="undo custSel addSld delSld modSld">
      <pc:chgData name="Min XIE" userId="fcc84320-6c09-41e1-acdb-499b79a83508" providerId="ADAL" clId="{6CE4A28C-1C3E-4B37-BC7D-69B69A71495B}" dt="2020-04-13T12:01:23.498" v="386" actId="20577"/>
      <pc:docMkLst>
        <pc:docMk/>
      </pc:docMkLst>
      <pc:sldChg chg="modSp mod">
        <pc:chgData name="Min XIE" userId="fcc84320-6c09-41e1-acdb-499b79a83508" providerId="ADAL" clId="{6CE4A28C-1C3E-4B37-BC7D-69B69A71495B}" dt="2020-04-13T10:39:24.475" v="117" actId="20577"/>
        <pc:sldMkLst>
          <pc:docMk/>
          <pc:sldMk cId="4034912512" sldId="258"/>
        </pc:sldMkLst>
        <pc:spChg chg="mod">
          <ac:chgData name="Min XIE" userId="fcc84320-6c09-41e1-acdb-499b79a83508" providerId="ADAL" clId="{6CE4A28C-1C3E-4B37-BC7D-69B69A71495B}" dt="2020-04-13T10:39:24.475" v="117" actId="20577"/>
          <ac:spMkLst>
            <pc:docMk/>
            <pc:sldMk cId="4034912512" sldId="258"/>
            <ac:spMk id="15362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2:12.333" v="79" actId="20577"/>
        <pc:sldMkLst>
          <pc:docMk/>
          <pc:sldMk cId="3570177081" sldId="280"/>
        </pc:sldMkLst>
        <pc:spChg chg="mod">
          <ac:chgData name="Min XIE" userId="fcc84320-6c09-41e1-acdb-499b79a83508" providerId="ADAL" clId="{6CE4A28C-1C3E-4B37-BC7D-69B69A71495B}" dt="2020-04-13T10:32:12.333" v="79" actId="20577"/>
          <ac:spMkLst>
            <pc:docMk/>
            <pc:sldMk cId="3570177081" sldId="28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1:59:39.140" v="380" actId="20577"/>
        <pc:sldMkLst>
          <pc:docMk/>
          <pc:sldMk cId="2906627662" sldId="286"/>
        </pc:sldMkLst>
        <pc:spChg chg="mod">
          <ac:chgData name="Min XIE" userId="fcc84320-6c09-41e1-acdb-499b79a83508" providerId="ADAL" clId="{6CE4A28C-1C3E-4B37-BC7D-69B69A71495B}" dt="2020-04-13T11:59:39.140" v="380" actId="20577"/>
          <ac:spMkLst>
            <pc:docMk/>
            <pc:sldMk cId="2906627662" sldId="286"/>
            <ac:spMk id="2" creationId="{00000000-0000-0000-0000-000000000000}"/>
          </ac:spMkLst>
        </pc:spChg>
      </pc:sldChg>
      <pc:sldChg chg="addSp delSp modSp mod delAnim modAnim">
        <pc:chgData name="Min XIE" userId="fcc84320-6c09-41e1-acdb-499b79a83508" providerId="ADAL" clId="{6CE4A28C-1C3E-4B37-BC7D-69B69A71495B}" dt="2020-04-13T11:29:57.765" v="223"/>
        <pc:sldMkLst>
          <pc:docMk/>
          <pc:sldMk cId="1020502563" sldId="288"/>
        </pc:sldMkLst>
        <pc:spChg chg="mod">
          <ac:chgData name="Min XIE" userId="fcc84320-6c09-41e1-acdb-499b79a83508" providerId="ADAL" clId="{6CE4A28C-1C3E-4B37-BC7D-69B69A71495B}" dt="2020-04-13T10:48:36.747" v="200" actId="1076"/>
          <ac:spMkLst>
            <pc:docMk/>
            <pc:sldMk cId="1020502563" sldId="288"/>
            <ac:spMk id="2" creationId="{00000000-0000-0000-0000-000000000000}"/>
          </ac:spMkLst>
        </pc:spChg>
        <pc:spChg chg="add del">
          <ac:chgData name="Min XIE" userId="fcc84320-6c09-41e1-acdb-499b79a83508" providerId="ADAL" clId="{6CE4A28C-1C3E-4B37-BC7D-69B69A71495B}" dt="2020-04-13T10:42:46.062" v="127"/>
          <ac:spMkLst>
            <pc:docMk/>
            <pc:sldMk cId="1020502563" sldId="288"/>
            <ac:spMk id="3" creationId="{C6910574-DF9D-403D-B6BF-B560812F0DB9}"/>
          </ac:spMkLst>
        </pc:spChg>
        <pc:spChg chg="add del">
          <ac:chgData name="Min XIE" userId="fcc84320-6c09-41e1-acdb-499b79a83508" providerId="ADAL" clId="{6CE4A28C-1C3E-4B37-BC7D-69B69A71495B}" dt="2020-04-13T10:42:45.457" v="126"/>
          <ac:spMkLst>
            <pc:docMk/>
            <pc:sldMk cId="1020502563" sldId="288"/>
            <ac:spMk id="4" creationId="{3095491E-ECE9-4D23-AD44-2D176D6F2C07}"/>
          </ac:spMkLst>
        </pc:spChg>
        <pc:spChg chg="add del mod">
          <ac:chgData name="Min XIE" userId="fcc84320-6c09-41e1-acdb-499b79a83508" providerId="ADAL" clId="{6CE4A28C-1C3E-4B37-BC7D-69B69A71495B}" dt="2020-04-13T10:44:56.229" v="147" actId="478"/>
          <ac:spMkLst>
            <pc:docMk/>
            <pc:sldMk cId="1020502563" sldId="288"/>
            <ac:spMk id="7" creationId="{A1F994C6-9F4D-4A2D-8225-E10F7A4B1775}"/>
          </ac:spMkLst>
        </pc:spChg>
        <pc:spChg chg="add del mod">
          <ac:chgData name="Min XIE" userId="fcc84320-6c09-41e1-acdb-499b79a83508" providerId="ADAL" clId="{6CE4A28C-1C3E-4B37-BC7D-69B69A71495B}" dt="2020-04-13T10:47:17.539" v="178"/>
          <ac:spMkLst>
            <pc:docMk/>
            <pc:sldMk cId="1020502563" sldId="288"/>
            <ac:spMk id="13" creationId="{EC204B07-E7B9-473F-840E-4B85B16F5744}"/>
          </ac:spMkLst>
        </pc:spChg>
        <pc:spChg chg="add del mod">
          <ac:chgData name="Min XIE" userId="fcc84320-6c09-41e1-acdb-499b79a83508" providerId="ADAL" clId="{6CE4A28C-1C3E-4B37-BC7D-69B69A71495B}" dt="2020-04-13T11:24:04.679" v="214" actId="14100"/>
          <ac:spMkLst>
            <pc:docMk/>
            <pc:sldMk cId="1020502563" sldId="288"/>
            <ac:spMk id="15" creationId="{A11F0597-5548-4C40-885A-1C8355FBC350}"/>
          </ac:spMkLst>
        </pc:spChg>
        <pc:spChg chg="add del mod">
          <ac:chgData name="Min XIE" userId="fcc84320-6c09-41e1-acdb-499b79a83508" providerId="ADAL" clId="{6CE4A28C-1C3E-4B37-BC7D-69B69A71495B}" dt="2020-04-13T10:47:23.154" v="179" actId="1076"/>
          <ac:spMkLst>
            <pc:docMk/>
            <pc:sldMk cId="1020502563" sldId="288"/>
            <ac:spMk id="16" creationId="{397BDE64-ECC4-4602-A3B7-33D23F4F1B79}"/>
          </ac:spMkLst>
        </pc:spChg>
        <pc:spChg chg="add del mod">
          <ac:chgData name="Min XIE" userId="fcc84320-6c09-41e1-acdb-499b79a83508" providerId="ADAL" clId="{6CE4A28C-1C3E-4B37-BC7D-69B69A71495B}" dt="2020-04-13T10:47:57.040" v="194" actId="14100"/>
          <ac:spMkLst>
            <pc:docMk/>
            <pc:sldMk cId="1020502563" sldId="288"/>
            <ac:spMk id="17" creationId="{02C7BD00-0B5C-4A42-B296-A968CDD6247D}"/>
          </ac:spMkLst>
        </pc:spChg>
        <pc:spChg chg="add mod">
          <ac:chgData name="Min XIE" userId="fcc84320-6c09-41e1-acdb-499b79a83508" providerId="ADAL" clId="{6CE4A28C-1C3E-4B37-BC7D-69B69A71495B}" dt="2020-04-13T11:23:21.657" v="211" actId="1076"/>
          <ac:spMkLst>
            <pc:docMk/>
            <pc:sldMk cId="1020502563" sldId="288"/>
            <ac:spMk id="18" creationId="{FD552740-3783-4DA8-9F59-7788CF776DFA}"/>
          </ac:spMkLst>
        </pc:spChg>
        <pc:spChg chg="mod">
          <ac:chgData name="Min XIE" userId="fcc84320-6c09-41e1-acdb-499b79a83508" providerId="ADAL" clId="{6CE4A28C-1C3E-4B37-BC7D-69B69A71495B}" dt="2020-04-13T10:48:36.051" v="199" actId="14100"/>
          <ac:spMkLst>
            <pc:docMk/>
            <pc:sldMk cId="1020502563" sldId="288"/>
            <ac:spMk id="19" creationId="{A7F14B5D-9B7E-4C8B-A2DA-FE9A16969028}"/>
          </ac:spMkLst>
        </pc:spChg>
        <pc:spChg chg="del mod">
          <ac:chgData name="Min XIE" userId="fcc84320-6c09-41e1-acdb-499b79a83508" providerId="ADAL" clId="{6CE4A28C-1C3E-4B37-BC7D-69B69A71495B}" dt="2020-04-13T10:44:28.398" v="142" actId="478"/>
          <ac:spMkLst>
            <pc:docMk/>
            <pc:sldMk cId="1020502563" sldId="288"/>
            <ac:spMk id="20" creationId="{864D54E6-C30D-4826-8A5E-96CF0FA7FCE2}"/>
          </ac:spMkLst>
        </pc:spChg>
        <pc:spChg chg="del mod">
          <ac:chgData name="Min XIE" userId="fcc84320-6c09-41e1-acdb-499b79a83508" providerId="ADAL" clId="{6CE4A28C-1C3E-4B37-BC7D-69B69A71495B}" dt="2020-04-13T10:44:26.109" v="141" actId="478"/>
          <ac:spMkLst>
            <pc:docMk/>
            <pc:sldMk cId="1020502563" sldId="288"/>
            <ac:spMk id="21" creationId="{115D5253-CC46-47CF-95A7-109743AF2AD2}"/>
          </ac:spMkLst>
        </pc:spChg>
        <pc:spChg chg="add del">
          <ac:chgData name="Min XIE" userId="fcc84320-6c09-41e1-acdb-499b79a83508" providerId="ADAL" clId="{6CE4A28C-1C3E-4B37-BC7D-69B69A71495B}" dt="2020-04-13T10:48:23.802" v="197" actId="478"/>
          <ac:spMkLst>
            <pc:docMk/>
            <pc:sldMk cId="1020502563" sldId="288"/>
            <ac:spMk id="22" creationId="{FD552740-3783-4DA8-9F59-7788CF776DFA}"/>
          </ac:spMkLst>
        </pc:spChg>
        <pc:spChg chg="add mod">
          <ac:chgData name="Min XIE" userId="fcc84320-6c09-41e1-acdb-499b79a83508" providerId="ADAL" clId="{6CE4A28C-1C3E-4B37-BC7D-69B69A71495B}" dt="2020-04-13T10:49:03.825" v="209" actId="14100"/>
          <ac:spMkLst>
            <pc:docMk/>
            <pc:sldMk cId="1020502563" sldId="288"/>
            <ac:spMk id="23" creationId="{760C8AF4-055B-488F-B837-39269AB94EAC}"/>
          </ac:spMkLst>
        </pc:spChg>
        <pc:spChg chg="mod">
          <ac:chgData name="Min XIE" userId="fcc84320-6c09-41e1-acdb-499b79a83508" providerId="ADAL" clId="{6CE4A28C-1C3E-4B37-BC7D-69B69A71495B}" dt="2020-04-13T10:48:21.356" v="196" actId="1076"/>
          <ac:spMkLst>
            <pc:docMk/>
            <pc:sldMk cId="1020502563" sldId="288"/>
            <ac:spMk id="55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6:43.063" v="92"/>
        <pc:sldMkLst>
          <pc:docMk/>
          <pc:sldMk cId="3080903317" sldId="292"/>
        </pc:sldMkLst>
        <pc:spChg chg="mod">
          <ac:chgData name="Min XIE" userId="fcc84320-6c09-41e1-acdb-499b79a83508" providerId="ADAL" clId="{6CE4A28C-1C3E-4B37-BC7D-69B69A71495B}" dt="2020-04-13T10:36:39.593" v="91"/>
          <ac:spMkLst>
            <pc:docMk/>
            <pc:sldMk cId="3080903317" sldId="292"/>
            <ac:spMk id="2" creationId="{EE80053A-D3A1-4428-8F0E-56EBA02666D3}"/>
          </ac:spMkLst>
        </pc:spChg>
        <pc:spChg chg="mod">
          <ac:chgData name="Min XIE" userId="fcc84320-6c09-41e1-acdb-499b79a83508" providerId="ADAL" clId="{6CE4A28C-1C3E-4B37-BC7D-69B69A71495B}" dt="2020-04-13T10:36:43.063" v="92"/>
          <ac:spMkLst>
            <pc:docMk/>
            <pc:sldMk cId="3080903317" sldId="292"/>
            <ac:spMk id="14" creationId="{D5D1EBA7-56E9-439C-A4F6-1B3858D6DD1A}"/>
          </ac:spMkLst>
        </pc:spChg>
        <pc:spChg chg="mod">
          <ac:chgData name="Min XIE" userId="fcc84320-6c09-41e1-acdb-499b79a83508" providerId="ADAL" clId="{6CE4A28C-1C3E-4B37-BC7D-69B69A71495B}" dt="2020-04-13T10:36:34.808" v="89"/>
          <ac:spMkLst>
            <pc:docMk/>
            <pc:sldMk cId="3080903317" sldId="292"/>
            <ac:spMk id="16" creationId="{1D2BB524-7529-495B-BC17-69B63BF95BE7}"/>
          </ac:spMkLst>
        </pc:spChg>
        <pc:spChg chg="mod">
          <ac:chgData name="Min XIE" userId="fcc84320-6c09-41e1-acdb-499b79a83508" providerId="ADAL" clId="{6CE4A28C-1C3E-4B37-BC7D-69B69A71495B}" dt="2020-04-13T10:36:37.405" v="90"/>
          <ac:spMkLst>
            <pc:docMk/>
            <pc:sldMk cId="3080903317" sldId="292"/>
            <ac:spMk id="114" creationId="{DF5BA9C8-483B-4243-B8A8-5845DC1DA4B3}"/>
          </ac:spMkLst>
        </pc:spChg>
      </pc:sldChg>
      <pc:sldChg chg="modSp">
        <pc:chgData name="Min XIE" userId="fcc84320-6c09-41e1-acdb-499b79a83508" providerId="ADAL" clId="{6CE4A28C-1C3E-4B37-BC7D-69B69A71495B}" dt="2020-04-13T10:39:02.034" v="112" actId="20577"/>
        <pc:sldMkLst>
          <pc:docMk/>
          <pc:sldMk cId="2305685653" sldId="293"/>
        </pc:sldMkLst>
        <pc:spChg chg="mod">
          <ac:chgData name="Min XIE" userId="fcc84320-6c09-41e1-acdb-499b79a83508" providerId="ADAL" clId="{6CE4A28C-1C3E-4B37-BC7D-69B69A71495B}" dt="2020-04-13T10:37:08.945" v="94"/>
          <ac:spMkLst>
            <pc:docMk/>
            <pc:sldMk cId="2305685653" sldId="293"/>
            <ac:spMk id="5" creationId="{C7F42E8C-A458-41DD-99C8-73123883BB46}"/>
          </ac:spMkLst>
        </pc:spChg>
        <pc:spChg chg="mod">
          <ac:chgData name="Min XIE" userId="fcc84320-6c09-41e1-acdb-499b79a83508" providerId="ADAL" clId="{6CE4A28C-1C3E-4B37-BC7D-69B69A71495B}" dt="2020-04-13T10:39:02.034" v="112" actId="20577"/>
          <ac:spMkLst>
            <pc:docMk/>
            <pc:sldMk cId="2305685653" sldId="293"/>
            <ac:spMk id="151" creationId="{89FC17A0-1A66-4464-89F9-FDCE848C6B3F}"/>
          </ac:spMkLst>
        </pc:spChg>
      </pc:sldChg>
      <pc:sldChg chg="modSp mod">
        <pc:chgData name="Min XIE" userId="fcc84320-6c09-41e1-acdb-499b79a83508" providerId="ADAL" clId="{6CE4A28C-1C3E-4B37-BC7D-69B69A71495B}" dt="2020-04-13T11:37:59.329" v="226"/>
        <pc:sldMkLst>
          <pc:docMk/>
          <pc:sldMk cId="2092513214" sldId="295"/>
        </pc:sldMkLst>
        <pc:spChg chg="mod">
          <ac:chgData name="Min XIE" userId="fcc84320-6c09-41e1-acdb-499b79a83508" providerId="ADAL" clId="{6CE4A28C-1C3E-4B37-BC7D-69B69A71495B}" dt="2020-04-13T11:37:59.329" v="226"/>
          <ac:spMkLst>
            <pc:docMk/>
            <pc:sldMk cId="2092513214" sldId="295"/>
            <ac:spMk id="143" creationId="{EEC78844-3772-4C53-8B83-E712D25D7874}"/>
          </ac:spMkLst>
        </pc:spChg>
        <pc:spChg chg="mod">
          <ac:chgData name="Min XIE" userId="fcc84320-6c09-41e1-acdb-499b79a83508" providerId="ADAL" clId="{6CE4A28C-1C3E-4B37-BC7D-69B69A71495B}" dt="2020-04-13T10:39:07.955" v="114"/>
          <ac:spMkLst>
            <pc:docMk/>
            <pc:sldMk cId="2092513214" sldId="295"/>
            <ac:spMk id="161" creationId="{B75F5F55-FC1F-46D7-B84A-8112930F1918}"/>
          </ac:spMkLst>
        </pc:spChg>
      </pc:sldChg>
      <pc:sldChg chg="addSp modSp mod modAnim">
        <pc:chgData name="Min XIE" userId="fcc84320-6c09-41e1-acdb-499b79a83508" providerId="ADAL" clId="{6CE4A28C-1C3E-4B37-BC7D-69B69A71495B}" dt="2020-04-13T12:01:23.498" v="386" actId="20577"/>
        <pc:sldMkLst>
          <pc:docMk/>
          <pc:sldMk cId="2275872645" sldId="296"/>
        </pc:sldMkLst>
        <pc:spChg chg="add mod">
          <ac:chgData name="Min XIE" userId="fcc84320-6c09-41e1-acdb-499b79a83508" providerId="ADAL" clId="{6CE4A28C-1C3E-4B37-BC7D-69B69A71495B}" dt="2020-04-13T11:51:01.976" v="325" actId="20577"/>
          <ac:spMkLst>
            <pc:docMk/>
            <pc:sldMk cId="2275872645" sldId="296"/>
            <ac:spMk id="27" creationId="{5E3A2D0E-24E9-4601-852E-4C5EE40CCF81}"/>
          </ac:spMkLst>
        </pc:spChg>
        <pc:spChg chg="mod">
          <ac:chgData name="Min XIE" userId="fcc84320-6c09-41e1-acdb-499b79a83508" providerId="ADAL" clId="{6CE4A28C-1C3E-4B37-BC7D-69B69A71495B}" dt="2020-04-13T12:01:23.498" v="386" actId="20577"/>
          <ac:spMkLst>
            <pc:docMk/>
            <pc:sldMk cId="2275872645" sldId="296"/>
            <ac:spMk id="28" creationId="{8D24AAE0-2A19-4742-B9B8-B02110C02632}"/>
          </ac:spMkLst>
        </pc:spChg>
        <pc:spChg chg="mod">
          <ac:chgData name="Min XIE" userId="fcc84320-6c09-41e1-acdb-499b79a83508" providerId="ADAL" clId="{6CE4A28C-1C3E-4B37-BC7D-69B69A71495B}" dt="2020-04-13T11:50:47.812" v="323" actId="14100"/>
          <ac:spMkLst>
            <pc:docMk/>
            <pc:sldMk cId="2275872645" sldId="296"/>
            <ac:spMk id="29" creationId="{CE8AF1BB-33AF-4B1A-990F-4BE3EA8EEEEC}"/>
          </ac:spMkLst>
        </pc:spChg>
        <pc:spChg chg="mod">
          <ac:chgData name="Min XIE" userId="fcc84320-6c09-41e1-acdb-499b79a83508" providerId="ADAL" clId="{6CE4A28C-1C3E-4B37-BC7D-69B69A71495B}" dt="2020-04-13T11:50:56.885" v="324" actId="1076"/>
          <ac:spMkLst>
            <pc:docMk/>
            <pc:sldMk cId="2275872645" sldId="296"/>
            <ac:spMk id="30" creationId="{D94DFE62-CE05-4F62-A9EE-3C1462FF289F}"/>
          </ac:spMkLst>
        </pc:spChg>
        <pc:spChg chg="mod">
          <ac:chgData name="Min XIE" userId="fcc84320-6c09-41e1-acdb-499b79a83508" providerId="ADAL" clId="{6CE4A28C-1C3E-4B37-BC7D-69B69A71495B}" dt="2020-04-13T11:55:13.748" v="378" actId="20577"/>
          <ac:spMkLst>
            <pc:docMk/>
            <pc:sldMk cId="2275872645" sldId="296"/>
            <ac:spMk id="31" creationId="{4DBC8900-3CA9-406F-B6EC-3F6E370BD643}"/>
          </ac:spMkLst>
        </pc:spChg>
      </pc:sldChg>
      <pc:sldChg chg="modSp mod">
        <pc:chgData name="Min XIE" userId="fcc84320-6c09-41e1-acdb-499b79a83508" providerId="ADAL" clId="{6CE4A28C-1C3E-4B37-BC7D-69B69A71495B}" dt="2020-04-13T11:37:53.778" v="225"/>
        <pc:sldMkLst>
          <pc:docMk/>
          <pc:sldMk cId="743349892" sldId="299"/>
        </pc:sldMkLst>
        <pc:spChg chg="mod">
          <ac:chgData name="Min XIE" userId="fcc84320-6c09-41e1-acdb-499b79a83508" providerId="ADAL" clId="{6CE4A28C-1C3E-4B37-BC7D-69B69A71495B}" dt="2020-04-13T11:37:53.778" v="225"/>
          <ac:spMkLst>
            <pc:docMk/>
            <pc:sldMk cId="743349892" sldId="299"/>
            <ac:spMk id="143" creationId="{EEC78844-3772-4C53-8B83-E712D25D7874}"/>
          </ac:spMkLst>
        </pc:spChg>
      </pc:sldChg>
      <pc:sldChg chg="modSp">
        <pc:chgData name="Min XIE" userId="fcc84320-6c09-41e1-acdb-499b79a83508" providerId="ADAL" clId="{6CE4A28C-1C3E-4B37-BC7D-69B69A71495B}" dt="2020-04-13T08:48:53.944" v="7" actId="58"/>
        <pc:sldMkLst>
          <pc:docMk/>
          <pc:sldMk cId="1497247772" sldId="300"/>
        </pc:sldMkLst>
        <pc:spChg chg="mod">
          <ac:chgData name="Min XIE" userId="fcc84320-6c09-41e1-acdb-499b79a83508" providerId="ADAL" clId="{6CE4A28C-1C3E-4B37-BC7D-69B69A71495B}" dt="2020-04-13T08:48:53.944" v="7" actId="58"/>
          <ac:spMkLst>
            <pc:docMk/>
            <pc:sldMk cId="1497247772" sldId="300"/>
            <ac:spMk id="143" creationId="{EEC78844-3772-4C53-8B83-E712D25D7874}"/>
          </ac:spMkLst>
        </pc:spChg>
      </pc:sldChg>
      <pc:sldChg chg="addSp modSp mod modAnim">
        <pc:chgData name="Min XIE" userId="fcc84320-6c09-41e1-acdb-499b79a83508" providerId="ADAL" clId="{6CE4A28C-1C3E-4B37-BC7D-69B69A71495B}" dt="2020-04-13T10:37:34.287" v="97"/>
        <pc:sldMkLst>
          <pc:docMk/>
          <pc:sldMk cId="3230538722" sldId="301"/>
        </pc:sldMkLst>
        <pc:spChg chg="mod">
          <ac:chgData name="Min XIE" userId="fcc84320-6c09-41e1-acdb-499b79a83508" providerId="ADAL" clId="{6CE4A28C-1C3E-4B37-BC7D-69B69A71495B}" dt="2020-04-13T10:37:34.287" v="97"/>
          <ac:spMkLst>
            <pc:docMk/>
            <pc:sldMk cId="3230538722" sldId="301"/>
            <ac:spMk id="3" creationId="{04352014-EF51-4B02-B73B-0E2F5AAD648D}"/>
          </ac:spMkLst>
        </pc:spChg>
        <pc:spChg chg="add mod">
          <ac:chgData name="Min XIE" userId="fcc84320-6c09-41e1-acdb-499b79a83508" providerId="ADAL" clId="{6CE4A28C-1C3E-4B37-BC7D-69B69A71495B}" dt="2020-04-13T10:14:48.554" v="69" actId="14100"/>
          <ac:spMkLst>
            <pc:docMk/>
            <pc:sldMk cId="3230538722" sldId="301"/>
            <ac:spMk id="5" creationId="{A49E2EFC-957E-4B59-A907-27252AFE3BFA}"/>
          </ac:spMkLst>
        </pc:spChg>
        <pc:spChg chg="add mod">
          <ac:chgData name="Min XIE" userId="fcc84320-6c09-41e1-acdb-499b79a83508" providerId="ADAL" clId="{6CE4A28C-1C3E-4B37-BC7D-69B69A71495B}" dt="2020-04-13T10:13:32.599" v="46" actId="1076"/>
          <ac:spMkLst>
            <pc:docMk/>
            <pc:sldMk cId="3230538722" sldId="301"/>
            <ac:spMk id="6" creationId="{D87D3490-2079-4D47-8B37-792069F83DE3}"/>
          </ac:spMkLst>
        </pc:spChg>
        <pc:spChg chg="add mod">
          <ac:chgData name="Min XIE" userId="fcc84320-6c09-41e1-acdb-499b79a83508" providerId="ADAL" clId="{6CE4A28C-1C3E-4B37-BC7D-69B69A71495B}" dt="2020-04-13T10:14:22.242" v="50" actId="14100"/>
          <ac:spMkLst>
            <pc:docMk/>
            <pc:sldMk cId="3230538722" sldId="301"/>
            <ac:spMk id="7" creationId="{2C4F816B-DDD1-41A7-9ADB-E66F2ACB223D}"/>
          </ac:spMkLst>
        </pc:spChg>
        <pc:spChg chg="add mod">
          <ac:chgData name="Min XIE" userId="fcc84320-6c09-41e1-acdb-499b79a83508" providerId="ADAL" clId="{6CE4A28C-1C3E-4B37-BC7D-69B69A71495B}" dt="2020-04-13T10:14:53.396" v="70" actId="14100"/>
          <ac:spMkLst>
            <pc:docMk/>
            <pc:sldMk cId="3230538722" sldId="301"/>
            <ac:spMk id="8" creationId="{E74CED6F-1F5C-4BF0-B629-2665B2F9A31E}"/>
          </ac:spMkLst>
        </pc:spChg>
      </pc:sldChg>
      <pc:sldChg chg="modSp">
        <pc:chgData name="Min XIE" userId="fcc84320-6c09-41e1-acdb-499b79a83508" providerId="ADAL" clId="{6CE4A28C-1C3E-4B37-BC7D-69B69A71495B}" dt="2020-04-13T10:37:42.101" v="98"/>
        <pc:sldMkLst>
          <pc:docMk/>
          <pc:sldMk cId="2045787417" sldId="303"/>
        </pc:sldMkLst>
        <pc:spChg chg="mod">
          <ac:chgData name="Min XIE" userId="fcc84320-6c09-41e1-acdb-499b79a83508" providerId="ADAL" clId="{6CE4A28C-1C3E-4B37-BC7D-69B69A71495B}" dt="2020-04-13T10:37:42.101" v="98"/>
          <ac:spMkLst>
            <pc:docMk/>
            <pc:sldMk cId="2045787417" sldId="303"/>
            <ac:spMk id="3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7:56.474" v="101"/>
        <pc:sldMkLst>
          <pc:docMk/>
          <pc:sldMk cId="43333878" sldId="304"/>
        </pc:sldMkLst>
        <pc:spChg chg="mod">
          <ac:chgData name="Min XIE" userId="fcc84320-6c09-41e1-acdb-499b79a83508" providerId="ADAL" clId="{6CE4A28C-1C3E-4B37-BC7D-69B69A71495B}" dt="2020-04-13T10:37:47.038" v="99"/>
          <ac:spMkLst>
            <pc:docMk/>
            <pc:sldMk cId="43333878" sldId="304"/>
            <ac:spMk id="3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6.474" v="101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3.969" v="100"/>
          <ac:spMkLst>
            <pc:docMk/>
            <pc:sldMk cId="43333878" sldId="304"/>
            <ac:spMk id="7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9:52.895" v="119"/>
        <pc:sldMkLst>
          <pc:docMk/>
          <pc:sldMk cId="1950476438" sldId="306"/>
        </pc:sldMkLst>
        <pc:spChg chg="mod">
          <ac:chgData name="Min XIE" userId="fcc84320-6c09-41e1-acdb-499b79a83508" providerId="ADAL" clId="{6CE4A28C-1C3E-4B37-BC7D-69B69A71495B}" dt="2020-04-13T10:39:52.895" v="119"/>
          <ac:spMkLst>
            <pc:docMk/>
            <pc:sldMk cId="1950476438" sldId="306"/>
            <ac:spMk id="3" creationId="{5D1595AA-3A40-4A94-9822-99F45C44AADB}"/>
          </ac:spMkLst>
        </pc:spChg>
      </pc:sldChg>
      <pc:sldChg chg="modSp add del mod">
        <pc:chgData name="Min XIE" userId="fcc84320-6c09-41e1-acdb-499b79a83508" providerId="ADAL" clId="{6CE4A28C-1C3E-4B37-BC7D-69B69A71495B}" dt="2020-04-13T11:24:25.621" v="215" actId="47"/>
        <pc:sldMkLst>
          <pc:docMk/>
          <pc:sldMk cId="2762710824" sldId="309"/>
        </pc:sldMkLst>
        <pc:spChg chg="mod">
          <ac:chgData name="Min XIE" userId="fcc84320-6c09-41e1-acdb-499b79a83508" providerId="ADAL" clId="{6CE4A28C-1C3E-4B37-BC7D-69B69A71495B}" dt="2020-04-13T10:43:09.815" v="133" actId="14100"/>
          <ac:spMkLst>
            <pc:docMk/>
            <pc:sldMk cId="2762710824" sldId="309"/>
            <ac:spMk id="2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43:40.251" v="139" actId="20577"/>
          <ac:spMkLst>
            <pc:docMk/>
            <pc:sldMk cId="2762710824" sldId="309"/>
            <ac:spMk id="6" creationId="{00000000-0000-0000-0000-000000000000}"/>
          </ac:spMkLst>
        </pc:spChg>
      </pc:sldChg>
      <pc:sldChg chg="addSp delSp modSp add mod delAnim modAnim">
        <pc:chgData name="Min XIE" userId="fcc84320-6c09-41e1-acdb-499b79a83508" providerId="ADAL" clId="{6CE4A28C-1C3E-4B37-BC7D-69B69A71495B}" dt="2020-04-13T11:58:52.011" v="379" actId="1076"/>
        <pc:sldMkLst>
          <pc:docMk/>
          <pc:sldMk cId="3375289403" sldId="310"/>
        </pc:sldMkLst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0" creationId="{62F4B5DD-FBAF-4647-8627-88EFE8A1E9AA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1" creationId="{C7D958F4-BBCD-4ADE-A4A5-615C63E4F522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2" creationId="{D2FE316D-26C7-46C8-AE12-AA9A58DC5525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19" creationId="{A7F14B5D-9B7E-4C8B-A2DA-FE9A16969028}"/>
          </ac:spMkLst>
        </pc:spChg>
        <pc:spChg chg="mod">
          <ac:chgData name="Min XIE" userId="fcc84320-6c09-41e1-acdb-499b79a83508" providerId="ADAL" clId="{6CE4A28C-1C3E-4B37-BC7D-69B69A71495B}" dt="2020-04-13T11:58:52.011" v="379" actId="1076"/>
          <ac:spMkLst>
            <pc:docMk/>
            <pc:sldMk cId="3375289403" sldId="310"/>
            <ac:spMk id="20" creationId="{864D54E6-C30D-4826-8A5E-96CF0FA7FCE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21" creationId="{115D5253-CC46-47CF-95A7-109743AF2AD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5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3725-F9E0-472C-A572-6E90FE457858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63D4-A70C-43A2-A216-479B596B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66DF-ED2D-44D8-B3DD-9001B66801E5}" type="datetimeFigureOut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14A5-8DAD-44F6-8DC8-9B9B0B395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202DD-12C2-4914-B301-2390D9AC94B6}" type="slidenum">
              <a:rPr lang="en-GB" altLang="zh-CN" sz="1200" b="0">
                <a:solidFill>
                  <a:schemeClr val="tx1"/>
                </a:solidFill>
                <a:ea typeface="SimSun" panose="02010600030101010101" pitchFamily="2" charset="-122"/>
              </a:rPr>
              <a:pPr/>
              <a:t>1</a:t>
            </a:fld>
            <a:endParaRPr lang="en-GB" altLang="zh-CN" sz="12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164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544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996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/>
                  <a:t>If all the paths in </a:t>
                </a:r>
                <a:r>
                  <a:rPr lang="en-US" altLang="zh-CN" sz="1200" i="0">
                    <a:latin typeface="Cambria Math" panose="02040503050406030204" pitchFamily="18" charset="0"/>
                  </a:rPr>
                  <a:t>(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𝑃_𝑠𝑡 ) ̅</a:t>
                </a:r>
                <a:r>
                  <a:rPr lang="en-US" altLang="zh-CN" sz="1200" dirty="0"/>
                  <a:t> are sorted in the increasing order of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𝑐(𝑝)</a:t>
                </a:r>
                <a:r>
                  <a:rPr lang="en-US" altLang="zh-CN" sz="1200" dirty="0"/>
                  <a:t>, their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𝑤(𝑝)</a:t>
                </a:r>
                <a:r>
                  <a:rPr lang="en-US" altLang="zh-CN" sz="1200" dirty="0"/>
                  <a:t> should be decreasing (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629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86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454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35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86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46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two ideas corresponds two algorithms. The first one is spatiotemporal oblivious routing, called SOR. It uses.. The second one is SRH.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349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057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next introduce our methodology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102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9606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is the outline. I will talk about the motivation,  definition, methodology, experiments, and finally the conclusion.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2915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246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728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838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744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16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77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8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368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151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08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44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zh-TW" altLang="en-US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zh-TW" altLang="en-US" noProof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7A01B-69BE-4408-B175-CCAB897BA818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465E1-8264-4C8A-B5C7-F34C89134E55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6E9F-D8CE-4DB7-B501-1DE272420024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3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7C2B-E5D1-43C7-8FF1-D8C4261BA56D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31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2026179"/>
            <a:ext cx="7781924" cy="4129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38FB3-FA55-43E9-AD40-1517FC485010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62149-BDF6-4213-B0EE-91F4233343F4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DA8A-D067-479E-8873-06A63A6DB782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534A5-3A47-4A72-8C0A-AEE474379A2E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8FB3-22C1-4B3A-99FB-0C1D5D4127DA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0904F-0D3D-4DA2-9AF6-136F0151440C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44EE-884D-4606-834F-3254ADC0A4BC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23C7-1640-479F-AFE6-E2807D9D7DC2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2CF77C2B-E5D1-43C7-8FF1-D8C4261BA56D}" type="datetime1">
              <a:rPr lang="zh-CN" altLang="en-US" smtClean="0"/>
              <a:t>2023/7/13</a:t>
            </a:fld>
            <a:endParaRPr lang="zh-CN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zh-CN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0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10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0.png"/><Relationship Id="rId26" Type="http://schemas.openxmlformats.org/officeDocument/2006/relationships/image" Target="../media/image270.png"/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39" Type="http://schemas.openxmlformats.org/officeDocument/2006/relationships/image" Target="../media/image70.png"/><Relationship Id="rId3" Type="http://schemas.openxmlformats.org/officeDocument/2006/relationships/image" Target="../media/image35.png"/><Relationship Id="rId21" Type="http://schemas.openxmlformats.org/officeDocument/2006/relationships/image" Target="../media/image220.png"/><Relationship Id="rId34" Type="http://schemas.openxmlformats.org/officeDocument/2006/relationships/image" Target="../media/image42.png"/><Relationship Id="rId42" Type="http://schemas.openxmlformats.org/officeDocument/2006/relationships/image" Target="../media/image51.png"/><Relationship Id="rId47" Type="http://schemas.openxmlformats.org/officeDocument/2006/relationships/image" Target="../media/image38.png"/><Relationship Id="rId17" Type="http://schemas.openxmlformats.org/officeDocument/2006/relationships/image" Target="../media/image180.png"/><Relationship Id="rId25" Type="http://schemas.openxmlformats.org/officeDocument/2006/relationships/image" Target="../media/image260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33" Type="http://schemas.openxmlformats.org/officeDocument/2006/relationships/image" Target="../media/image65.png"/><Relationship Id="rId38" Type="http://schemas.openxmlformats.org/officeDocument/2006/relationships/image" Target="../media/image69.png"/><Relationship Id="rId46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70.png"/><Relationship Id="rId20" Type="http://schemas.openxmlformats.org/officeDocument/2006/relationships/image" Target="../media/image210.png"/><Relationship Id="rId29" Type="http://schemas.openxmlformats.org/officeDocument/2006/relationships/image" Target="../media/image15.png"/><Relationship Id="rId41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50.png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32" Type="http://schemas.openxmlformats.org/officeDocument/2006/relationships/image" Target="../media/image64.png"/><Relationship Id="rId37" Type="http://schemas.openxmlformats.org/officeDocument/2006/relationships/image" Target="../media/image68.png"/><Relationship Id="rId40" Type="http://schemas.openxmlformats.org/officeDocument/2006/relationships/image" Target="../media/image48.png"/><Relationship Id="rId45" Type="http://schemas.openxmlformats.org/officeDocument/2006/relationships/image" Target="../media/image54.png"/><Relationship Id="rId15" Type="http://schemas.openxmlformats.org/officeDocument/2006/relationships/image" Target="../media/image169.png"/><Relationship Id="rId23" Type="http://schemas.openxmlformats.org/officeDocument/2006/relationships/image" Target="../media/image240.png"/><Relationship Id="rId5" Type="http://schemas.openxmlformats.org/officeDocument/2006/relationships/image" Target="../media/image40.png"/><Relationship Id="rId28" Type="http://schemas.openxmlformats.org/officeDocument/2006/relationships/image" Target="../media/image14.png"/><Relationship Id="rId36" Type="http://schemas.openxmlformats.org/officeDocument/2006/relationships/image" Target="../media/image67.png"/><Relationship Id="rId19" Type="http://schemas.openxmlformats.org/officeDocument/2006/relationships/image" Target="../media/image200.png"/><Relationship Id="rId10" Type="http://schemas.openxmlformats.org/officeDocument/2006/relationships/image" Target="../media/image910.png"/><Relationship Id="rId31" Type="http://schemas.openxmlformats.org/officeDocument/2006/relationships/image" Target="../media/image37.png"/><Relationship Id="rId44" Type="http://schemas.openxmlformats.org/officeDocument/2006/relationships/image" Target="../media/image72.png"/><Relationship Id="rId22" Type="http://schemas.openxmlformats.org/officeDocument/2006/relationships/image" Target="../media/image230.png"/><Relationship Id="rId27" Type="http://schemas.openxmlformats.org/officeDocument/2006/relationships/image" Target="../media/image280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30" Type="http://schemas.openxmlformats.org/officeDocument/2006/relationships/image" Target="../media/image36.png"/><Relationship Id="rId35" Type="http://schemas.openxmlformats.org/officeDocument/2006/relationships/image" Target="../media/image66.png"/><Relationship Id="rId43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76.png"/><Relationship Id="rId26" Type="http://schemas.openxmlformats.org/officeDocument/2006/relationships/image" Target="../media/image70.png"/><Relationship Id="rId3" Type="http://schemas.openxmlformats.org/officeDocument/2006/relationships/image" Target="../media/image382.png"/><Relationship Id="rId21" Type="http://schemas.openxmlformats.org/officeDocument/2006/relationships/image" Target="../media/image42.png"/><Relationship Id="rId34" Type="http://schemas.openxmlformats.org/officeDocument/2006/relationships/image" Target="../media/image350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17" Type="http://schemas.openxmlformats.org/officeDocument/2006/relationships/image" Target="../media/image75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5.png"/><Relationship Id="rId20" Type="http://schemas.openxmlformats.org/officeDocument/2006/relationships/image" Target="../media/image69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24" Type="http://schemas.openxmlformats.org/officeDocument/2006/relationships/image" Target="../media/image78.png"/><Relationship Id="rId32" Type="http://schemas.openxmlformats.org/officeDocument/2006/relationships/image" Target="../media/image83.png"/><Relationship Id="rId5" Type="http://schemas.openxmlformats.org/officeDocument/2006/relationships/image" Target="../media/image40.png"/><Relationship Id="rId15" Type="http://schemas.openxmlformats.org/officeDocument/2006/relationships/image" Target="../media/image14.png"/><Relationship Id="rId23" Type="http://schemas.openxmlformats.org/officeDocument/2006/relationships/image" Target="../media/image77.png"/><Relationship Id="rId28" Type="http://schemas.openxmlformats.org/officeDocument/2006/relationships/image" Target="../media/image80.png"/><Relationship Id="rId10" Type="http://schemas.openxmlformats.org/officeDocument/2006/relationships/image" Target="../media/image910.png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22" Type="http://schemas.openxmlformats.org/officeDocument/2006/relationships/image" Target="../media/image66.png"/><Relationship Id="rId27" Type="http://schemas.openxmlformats.org/officeDocument/2006/relationships/image" Target="../media/image79.png"/><Relationship Id="rId30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76.png"/><Relationship Id="rId26" Type="http://schemas.openxmlformats.org/officeDocument/2006/relationships/image" Target="../media/image70.png"/><Relationship Id="rId3" Type="http://schemas.openxmlformats.org/officeDocument/2006/relationships/image" Target="../media/image41.png"/><Relationship Id="rId21" Type="http://schemas.openxmlformats.org/officeDocument/2006/relationships/image" Target="../media/image42.png"/><Relationship Id="rId34" Type="http://schemas.openxmlformats.org/officeDocument/2006/relationships/image" Target="../media/image350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17" Type="http://schemas.openxmlformats.org/officeDocument/2006/relationships/image" Target="../media/image75.png"/><Relationship Id="rId25" Type="http://schemas.openxmlformats.org/officeDocument/2006/relationships/image" Target="../media/image65.png"/><Relationship Id="rId33" Type="http://schemas.openxmlformats.org/officeDocument/2006/relationships/image" Target="../media/image7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5.png"/><Relationship Id="rId20" Type="http://schemas.openxmlformats.org/officeDocument/2006/relationships/image" Target="../media/image69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24" Type="http://schemas.openxmlformats.org/officeDocument/2006/relationships/image" Target="../media/image78.png"/><Relationship Id="rId32" Type="http://schemas.openxmlformats.org/officeDocument/2006/relationships/image" Target="../media/image83.png"/><Relationship Id="rId5" Type="http://schemas.openxmlformats.org/officeDocument/2006/relationships/image" Target="../media/image40.png"/><Relationship Id="rId15" Type="http://schemas.openxmlformats.org/officeDocument/2006/relationships/image" Target="../media/image14.png"/><Relationship Id="rId23" Type="http://schemas.openxmlformats.org/officeDocument/2006/relationships/image" Target="../media/image77.png"/><Relationship Id="rId28" Type="http://schemas.openxmlformats.org/officeDocument/2006/relationships/image" Target="../media/image80.png"/><Relationship Id="rId10" Type="http://schemas.openxmlformats.org/officeDocument/2006/relationships/image" Target="../media/image910.png"/><Relationship Id="rId19" Type="http://schemas.openxmlformats.org/officeDocument/2006/relationships/image" Target="../media/image64.png"/><Relationship Id="rId31" Type="http://schemas.openxmlformats.org/officeDocument/2006/relationships/image" Target="../media/image82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22" Type="http://schemas.openxmlformats.org/officeDocument/2006/relationships/image" Target="../media/image66.png"/><Relationship Id="rId27" Type="http://schemas.openxmlformats.org/officeDocument/2006/relationships/image" Target="../media/image79.png"/><Relationship Id="rId30" Type="http://schemas.openxmlformats.org/officeDocument/2006/relationships/image" Target="../media/image71.png"/><Relationship Id="rId35" Type="http://schemas.openxmlformats.org/officeDocument/2006/relationships/image" Target="../media/image381.png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11.png"/><Relationship Id="rId26" Type="http://schemas.openxmlformats.org/officeDocument/2006/relationships/image" Target="../media/image270.png"/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39" Type="http://schemas.openxmlformats.org/officeDocument/2006/relationships/image" Target="../media/image70.png"/><Relationship Id="rId3" Type="http://schemas.openxmlformats.org/officeDocument/2006/relationships/image" Target="../media/image43.png"/><Relationship Id="rId21" Type="http://schemas.openxmlformats.org/officeDocument/2006/relationships/image" Target="../media/image220.png"/><Relationship Id="rId34" Type="http://schemas.openxmlformats.org/officeDocument/2006/relationships/image" Target="../media/image90.png"/><Relationship Id="rId42" Type="http://schemas.openxmlformats.org/officeDocument/2006/relationships/image" Target="../media/image96.png"/><Relationship Id="rId47" Type="http://schemas.openxmlformats.org/officeDocument/2006/relationships/image" Target="../media/image45.png"/><Relationship Id="rId17" Type="http://schemas.openxmlformats.org/officeDocument/2006/relationships/image" Target="../media/image180.png"/><Relationship Id="rId25" Type="http://schemas.openxmlformats.org/officeDocument/2006/relationships/image" Target="../media/image260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33" Type="http://schemas.openxmlformats.org/officeDocument/2006/relationships/image" Target="../media/image46.png"/><Relationship Id="rId38" Type="http://schemas.openxmlformats.org/officeDocument/2006/relationships/image" Target="../media/image410.png"/><Relationship Id="rId46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0.png"/><Relationship Id="rId20" Type="http://schemas.openxmlformats.org/officeDocument/2006/relationships/image" Target="../media/image430.png"/><Relationship Id="rId29" Type="http://schemas.openxmlformats.org/officeDocument/2006/relationships/image" Target="../media/image15.png"/><Relationship Id="rId4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4.png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32" Type="http://schemas.openxmlformats.org/officeDocument/2006/relationships/image" Target="../media/image89.png"/><Relationship Id="rId37" Type="http://schemas.openxmlformats.org/officeDocument/2006/relationships/image" Target="../media/image93.png"/><Relationship Id="rId40" Type="http://schemas.openxmlformats.org/officeDocument/2006/relationships/image" Target="../media/image94.png"/><Relationship Id="rId45" Type="http://schemas.openxmlformats.org/officeDocument/2006/relationships/image" Target="../media/image83.png"/><Relationship Id="rId15" Type="http://schemas.openxmlformats.org/officeDocument/2006/relationships/image" Target="../media/image169.png"/><Relationship Id="rId23" Type="http://schemas.openxmlformats.org/officeDocument/2006/relationships/image" Target="../media/image240.png"/><Relationship Id="rId5" Type="http://schemas.openxmlformats.org/officeDocument/2006/relationships/image" Target="../media/image40.png"/><Relationship Id="rId28" Type="http://schemas.openxmlformats.org/officeDocument/2006/relationships/image" Target="../media/image14.png"/><Relationship Id="rId36" Type="http://schemas.openxmlformats.org/officeDocument/2006/relationships/image" Target="../media/image92.png"/><Relationship Id="rId19" Type="http://schemas.openxmlformats.org/officeDocument/2006/relationships/image" Target="../media/image200.png"/><Relationship Id="rId10" Type="http://schemas.openxmlformats.org/officeDocument/2006/relationships/image" Target="../media/image910.png"/><Relationship Id="rId31" Type="http://schemas.openxmlformats.org/officeDocument/2006/relationships/image" Target="../media/image76.png"/><Relationship Id="rId44" Type="http://schemas.openxmlformats.org/officeDocument/2006/relationships/image" Target="../media/image82.png"/><Relationship Id="rId22" Type="http://schemas.openxmlformats.org/officeDocument/2006/relationships/image" Target="../media/image230.png"/><Relationship Id="rId27" Type="http://schemas.openxmlformats.org/officeDocument/2006/relationships/image" Target="../media/image280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30" Type="http://schemas.openxmlformats.org/officeDocument/2006/relationships/image" Target="../media/image88.png"/><Relationship Id="rId35" Type="http://schemas.openxmlformats.org/officeDocument/2006/relationships/image" Target="../media/image91.png"/><Relationship Id="rId43" Type="http://schemas.openxmlformats.org/officeDocument/2006/relationships/image" Target="../media/image97.png"/><Relationship Id="rId48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0.png"/><Relationship Id="rId26" Type="http://schemas.openxmlformats.org/officeDocument/2006/relationships/image" Target="../media/image107.png"/><Relationship Id="rId3" Type="http://schemas.openxmlformats.org/officeDocument/2006/relationships/image" Target="../media/image52.png"/><Relationship Id="rId21" Type="http://schemas.openxmlformats.org/officeDocument/2006/relationships/image" Target="../media/image220.png"/><Relationship Id="rId17" Type="http://schemas.openxmlformats.org/officeDocument/2006/relationships/image" Target="../media/image18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70.png"/><Relationship Id="rId20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04.png"/><Relationship Id="rId15" Type="http://schemas.openxmlformats.org/officeDocument/2006/relationships/image" Target="../media/image169.png"/><Relationship Id="rId23" Type="http://schemas.openxmlformats.org/officeDocument/2006/relationships/image" Target="../media/image240.png"/><Relationship Id="rId19" Type="http://schemas.openxmlformats.org/officeDocument/2006/relationships/image" Target="../media/image103.png"/><Relationship Id="rId4" Type="http://schemas.openxmlformats.org/officeDocument/2006/relationships/image" Target="../media/image380.png"/><Relationship Id="rId22" Type="http://schemas.openxmlformats.org/officeDocument/2006/relationships/image" Target="../media/image230.png"/><Relationship Id="rId27" Type="http://schemas.openxmlformats.org/officeDocument/2006/relationships/image" Target="../media/image10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811.png"/><Relationship Id="rId12" Type="http://schemas.openxmlformats.org/officeDocument/2006/relationships/image" Target="../media/image1310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15" Type="http://schemas.openxmlformats.org/officeDocument/2006/relationships/image" Target="../media/image57.png"/><Relationship Id="rId10" Type="http://schemas.openxmlformats.org/officeDocument/2006/relationships/image" Target="../media/image171.png"/><Relationship Id="rId4" Type="http://schemas.openxmlformats.org/officeDocument/2006/relationships/image" Target="../media/image55.png"/><Relationship Id="rId14" Type="http://schemas.openxmlformats.org/officeDocument/2006/relationships/image" Target="../media/image56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1.png"/><Relationship Id="rId18" Type="http://schemas.openxmlformats.org/officeDocument/2006/relationships/image" Target="../media/image670.png"/><Relationship Id="rId26" Type="http://schemas.openxmlformats.org/officeDocument/2006/relationships/image" Target="../media/image720.png"/><Relationship Id="rId8" Type="http://schemas.openxmlformats.org/officeDocument/2006/relationships/image" Target="../media/image119.png"/><Relationship Id="rId3" Type="http://schemas.openxmlformats.org/officeDocument/2006/relationships/image" Target="../media/image113.png"/><Relationship Id="rId21" Type="http://schemas.openxmlformats.org/officeDocument/2006/relationships/image" Target="../media/image700.png"/><Relationship Id="rId12" Type="http://schemas.openxmlformats.org/officeDocument/2006/relationships/image" Target="../media/image550.png"/><Relationship Id="rId17" Type="http://schemas.openxmlformats.org/officeDocument/2006/relationships/image" Target="../media/image660.png"/><Relationship Id="rId25" Type="http://schemas.openxmlformats.org/officeDocument/2006/relationships/image" Target="../media/image711.png"/><Relationship Id="rId7" Type="http://schemas.openxmlformats.org/officeDocument/2006/relationships/image" Target="../media/image118.png"/><Relationship Id="rId2" Type="http://schemas.openxmlformats.org/officeDocument/2006/relationships/image" Target="../media/image110.png"/><Relationship Id="rId16" Type="http://schemas.openxmlformats.org/officeDocument/2006/relationships/image" Target="../media/image650.png"/><Relationship Id="rId20" Type="http://schemas.openxmlformats.org/officeDocument/2006/relationships/image" Target="../media/image690.png"/><Relationship Id="rId29" Type="http://schemas.openxmlformats.org/officeDocument/2006/relationships/image" Target="../media/image75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0.png"/><Relationship Id="rId24" Type="http://schemas.openxmlformats.org/officeDocument/2006/relationships/image" Target="../media/image125.png"/><Relationship Id="rId32" Type="http://schemas.openxmlformats.org/officeDocument/2006/relationships/image" Target="../media/image571.png"/><Relationship Id="rId6" Type="http://schemas.openxmlformats.org/officeDocument/2006/relationships/image" Target="../media/image117.png"/><Relationship Id="rId15" Type="http://schemas.openxmlformats.org/officeDocument/2006/relationships/image" Target="../media/image640.png"/><Relationship Id="rId23" Type="http://schemas.openxmlformats.org/officeDocument/2006/relationships/image" Target="../media/image124.png"/><Relationship Id="rId28" Type="http://schemas.openxmlformats.org/officeDocument/2006/relationships/image" Target="../media/image740.png"/><Relationship Id="rId5" Type="http://schemas.openxmlformats.org/officeDocument/2006/relationships/image" Target="../media/image116.png"/><Relationship Id="rId19" Type="http://schemas.openxmlformats.org/officeDocument/2006/relationships/image" Target="../media/image680.png"/><Relationship Id="rId31" Type="http://schemas.openxmlformats.org/officeDocument/2006/relationships/image" Target="../media/image126.png"/><Relationship Id="rId10" Type="http://schemas.openxmlformats.org/officeDocument/2006/relationships/image" Target="../media/image121.png"/><Relationship Id="rId14" Type="http://schemas.openxmlformats.org/officeDocument/2006/relationships/image" Target="../media/image630.png"/><Relationship Id="rId22" Type="http://schemas.openxmlformats.org/officeDocument/2006/relationships/image" Target="../media/image123.png"/><Relationship Id="rId27" Type="http://schemas.openxmlformats.org/officeDocument/2006/relationships/image" Target="../media/image730.png"/><Relationship Id="rId30" Type="http://schemas.openxmlformats.org/officeDocument/2006/relationships/image" Target="../media/image75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1.png"/><Relationship Id="rId12" Type="http://schemas.openxmlformats.org/officeDocument/2006/relationships/image" Target="../media/image1310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10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0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0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620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0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10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19.png"/><Relationship Id="rId7" Type="http://schemas.openxmlformats.org/officeDocument/2006/relationships/image" Target="../media/image611.png"/><Relationship Id="rId12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105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5" Type="http://schemas.openxmlformats.org/officeDocument/2006/relationships/image" Target="../media/image40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10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9.png"/><Relationship Id="rId9" Type="http://schemas.openxmlformats.org/officeDocument/2006/relationships/image" Target="../media/image810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731" y="1693055"/>
            <a:ext cx="8169662" cy="14109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3200" dirty="0"/>
              <a:t>QHL: A Fast Algorithm for Exact Constrained Shortest Path Search on Road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EE22F1C-F2CC-E0E7-E1B0-622954008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155175"/>
            <a:ext cx="3260760" cy="8371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714EB48-DA04-EA3E-2FD8-052588D61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58" y="215895"/>
            <a:ext cx="2970873" cy="715711"/>
          </a:xfrm>
          <a:prstGeom prst="rect">
            <a:avLst/>
          </a:prstGeom>
        </p:spPr>
      </p:pic>
      <p:sp>
        <p:nvSpPr>
          <p:cNvPr id="6" name="副标题 5">
            <a:extLst>
              <a:ext uri="{FF2B5EF4-FFF2-40B4-BE49-F238E27FC236}">
                <a16:creationId xmlns:a16="http://schemas.microsoft.com/office/drawing/2014/main" id="{E54591A2-9896-7839-3063-D0207E23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16" y="3753984"/>
            <a:ext cx="8251115" cy="1752600"/>
          </a:xfrm>
        </p:spPr>
        <p:txBody>
          <a:bodyPr/>
          <a:lstStyle/>
          <a:p>
            <a:r>
              <a:rPr lang="en-US" altLang="zh-CN" sz="2400" b="1" dirty="0">
                <a:ea typeface="Verdana" panose="020B0604030504040204" pitchFamily="34" charset="0"/>
                <a:cs typeface="Arial" panose="020B0604020202020204" pitchFamily="34" charset="0"/>
              </a:rPr>
              <a:t>Libin Wang, </a:t>
            </a:r>
            <a:r>
              <a:rPr lang="en-US" altLang="zh-CN" sz="2400" dirty="0">
                <a:ea typeface="Verdana" panose="020B0604030504040204" pitchFamily="34" charset="0"/>
                <a:cs typeface="Arial" panose="020B0604020202020204" pitchFamily="34" charset="0"/>
              </a:rPr>
              <a:t>Department of CSE, HKUST</a:t>
            </a:r>
          </a:p>
          <a:p>
            <a:r>
              <a:rPr lang="en-US" altLang="zh-CN" sz="2400" dirty="0">
                <a:ea typeface="Verdana" panose="020B0604030504040204" pitchFamily="34" charset="0"/>
                <a:cs typeface="Arial" panose="020B0604020202020204" pitchFamily="34" charset="0"/>
              </a:rPr>
              <a:t>Raymond Chi-Wing Wong, Department of CSE, HKUST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349125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539DD0-5758-8802-BCB9-5B71E9EE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49519" cy="1462087"/>
          </a:xfrm>
        </p:spPr>
        <p:txBody>
          <a:bodyPr/>
          <a:lstStyle/>
          <a:p>
            <a:r>
              <a:rPr lang="en-US" altLang="zh-CN" sz="4000" dirty="0"/>
              <a:t>Definition: CSP query example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4D851-7073-85DC-E569-29BF32831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0" dirty="0"/>
                  <a:t>CSP query: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Under the cost budget constraint, the CSP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with its minimum weight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=17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4D851-7073-85DC-E569-29BF32831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1A383B-89AA-9220-D0E5-31BC104F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CB79B3-E15B-CB7A-1796-E12E7409B65A}"/>
              </a:ext>
            </a:extLst>
          </p:cNvPr>
          <p:cNvGrpSpPr/>
          <p:nvPr/>
        </p:nvGrpSpPr>
        <p:grpSpPr>
          <a:xfrm>
            <a:off x="2145802" y="4362179"/>
            <a:ext cx="5089986" cy="2278316"/>
            <a:chOff x="302315" y="4243342"/>
            <a:chExt cx="5089986" cy="22783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081ACFB-6447-7DD1-93CB-3E91292CAC7A}"/>
                </a:ext>
              </a:extLst>
            </p:cNvPr>
            <p:cNvGrpSpPr/>
            <p:nvPr/>
          </p:nvGrpSpPr>
          <p:grpSpPr>
            <a:xfrm>
              <a:off x="523046" y="4270143"/>
              <a:ext cx="393450" cy="393893"/>
              <a:chOff x="2796833" y="1500895"/>
              <a:chExt cx="532800" cy="533400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CE47073-00EE-1744-923A-84BA77222AA1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C8146F3E-DD3E-E8EB-6CDB-E22A4F564B5B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560B535-643B-4CFB-993C-81916D1493B4}"/>
                </a:ext>
              </a:extLst>
            </p:cNvPr>
            <p:cNvGrpSpPr/>
            <p:nvPr/>
          </p:nvGrpSpPr>
          <p:grpSpPr>
            <a:xfrm>
              <a:off x="520532" y="6127765"/>
              <a:ext cx="393450" cy="393893"/>
              <a:chOff x="2796833" y="1500895"/>
              <a:chExt cx="532800" cy="533400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987A90CE-EA00-1CE8-C166-2020A3F2ACE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E34CFF20-2E88-1971-3702-C96D53BD32B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F2B7C91-BAF6-7B5A-7F47-A48706B24840}"/>
                </a:ext>
              </a:extLst>
            </p:cNvPr>
            <p:cNvGrpSpPr/>
            <p:nvPr/>
          </p:nvGrpSpPr>
          <p:grpSpPr>
            <a:xfrm>
              <a:off x="519745" y="5180375"/>
              <a:ext cx="393450" cy="393893"/>
              <a:chOff x="2796833" y="1500895"/>
              <a:chExt cx="532800" cy="53340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2BB69818-397D-CE0E-6BD9-5F0042824E2E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AD745A97-81C0-2051-7424-B4F4A9601C73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33D890F-32F2-C8FB-E621-AB737FEBA860}"/>
                </a:ext>
              </a:extLst>
            </p:cNvPr>
            <p:cNvGrpSpPr/>
            <p:nvPr/>
          </p:nvGrpSpPr>
          <p:grpSpPr>
            <a:xfrm>
              <a:off x="1615423" y="5174633"/>
              <a:ext cx="393450" cy="393893"/>
              <a:chOff x="2796833" y="1500895"/>
              <a:chExt cx="532800" cy="533400"/>
            </a:xfrm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3DC52DC3-274A-22F0-4B0D-4565BF5A0BB5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F1A59A32-1BCB-A0C3-2918-930CB7BA3E7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FFBC421-F447-E2F2-DD65-8D721EC3457C}"/>
                </a:ext>
              </a:extLst>
            </p:cNvPr>
            <p:cNvGrpSpPr/>
            <p:nvPr/>
          </p:nvGrpSpPr>
          <p:grpSpPr>
            <a:xfrm>
              <a:off x="1615423" y="6127764"/>
              <a:ext cx="393450" cy="393893"/>
              <a:chOff x="2796833" y="1500895"/>
              <a:chExt cx="532800" cy="533400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09213426-3E6C-DED7-02FC-5E8FA037F13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id="{48E53B04-71C7-41B5-673C-928DF1DEE41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E260814-8775-A33B-78F8-300487EE2A56}"/>
                </a:ext>
              </a:extLst>
            </p:cNvPr>
            <p:cNvGrpSpPr/>
            <p:nvPr/>
          </p:nvGrpSpPr>
          <p:grpSpPr>
            <a:xfrm>
              <a:off x="2610673" y="5174632"/>
              <a:ext cx="430180" cy="393893"/>
              <a:chOff x="2772222" y="1500895"/>
              <a:chExt cx="582542" cy="53340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B2238E6E-AA64-C73A-4145-720A07751FF9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F51EDBC0-82F3-C4B6-4F80-76DEB9EB5D34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7D8E2E3-25D2-5EB5-D621-E9FD2C6F1635}"/>
                </a:ext>
              </a:extLst>
            </p:cNvPr>
            <p:cNvGrpSpPr/>
            <p:nvPr/>
          </p:nvGrpSpPr>
          <p:grpSpPr>
            <a:xfrm>
              <a:off x="2610671" y="6127763"/>
              <a:ext cx="430178" cy="393893"/>
              <a:chOff x="2772226" y="1500895"/>
              <a:chExt cx="582540" cy="533400"/>
            </a:xfrm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94CC90E-B4D6-E249-A349-8AA959FA78F9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EB4E2FF2-A67A-FEF8-64C9-C0BB33B27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B29191D-5AF6-25A6-6916-5695254380AF}"/>
                </a:ext>
              </a:extLst>
            </p:cNvPr>
            <p:cNvGrpSpPr/>
            <p:nvPr/>
          </p:nvGrpSpPr>
          <p:grpSpPr>
            <a:xfrm>
              <a:off x="3724705" y="5604027"/>
              <a:ext cx="393450" cy="393893"/>
              <a:chOff x="2796833" y="1500895"/>
              <a:chExt cx="532800" cy="533400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30FB329F-C3B3-85C8-0DDC-216AFA16EE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BD90B2A7-4DFF-8FE5-F3E5-C9A2B54890D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A6F52B6-D568-0F8B-89B6-3E698DFC81B3}"/>
                </a:ext>
              </a:extLst>
            </p:cNvPr>
            <p:cNvGrpSpPr/>
            <p:nvPr/>
          </p:nvGrpSpPr>
          <p:grpSpPr>
            <a:xfrm>
              <a:off x="2615752" y="4270141"/>
              <a:ext cx="430182" cy="393893"/>
              <a:chOff x="2779105" y="1500895"/>
              <a:chExt cx="582545" cy="533400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A9F5A747-3194-E7A9-D256-91BF52E36FA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id="{33DF1D9F-E442-AFBB-8214-D934C676E098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CE25712-8430-7E3B-7F74-F03B2FC89EF0}"/>
                </a:ext>
              </a:extLst>
            </p:cNvPr>
            <p:cNvGrpSpPr/>
            <p:nvPr/>
          </p:nvGrpSpPr>
          <p:grpSpPr>
            <a:xfrm>
              <a:off x="3710598" y="4780650"/>
              <a:ext cx="393450" cy="393893"/>
              <a:chOff x="2796833" y="1500895"/>
              <a:chExt cx="532800" cy="533400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7A245979-E05E-2418-CD18-61DA5AA6C6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6F6FEADA-5258-2DB2-322E-49033F45715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14F8289-B868-3C35-968C-A1E5A35A58E7}"/>
                </a:ext>
              </a:extLst>
            </p:cNvPr>
            <p:cNvGrpSpPr/>
            <p:nvPr/>
          </p:nvGrpSpPr>
          <p:grpSpPr>
            <a:xfrm>
              <a:off x="4759198" y="4270140"/>
              <a:ext cx="430178" cy="393893"/>
              <a:chOff x="2765347" y="1500895"/>
              <a:chExt cx="582540" cy="533400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C0EC1A4C-70CB-C52C-4B6F-F5AEA530078E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20604B73-85F7-0FF2-D3AB-DCFFC5757026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4898736-F95B-4E73-3505-284208543A2E}"/>
                </a:ext>
              </a:extLst>
            </p:cNvPr>
            <p:cNvGrpSpPr/>
            <p:nvPr/>
          </p:nvGrpSpPr>
          <p:grpSpPr>
            <a:xfrm>
              <a:off x="4782465" y="5165503"/>
              <a:ext cx="393450" cy="393893"/>
              <a:chOff x="2796833" y="1500895"/>
              <a:chExt cx="532800" cy="533400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49D54EE-184E-9F5B-405E-61764832CC0D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CFD4C6E9-E572-666B-F365-E2072D73A9B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CDC5A91-8C77-90BA-7796-9D6C9C00E12A}"/>
                </a:ext>
              </a:extLst>
            </p:cNvPr>
            <p:cNvGrpSpPr/>
            <p:nvPr/>
          </p:nvGrpSpPr>
          <p:grpSpPr>
            <a:xfrm>
              <a:off x="4782465" y="6120972"/>
              <a:ext cx="393450" cy="393893"/>
              <a:chOff x="2796833" y="1500895"/>
              <a:chExt cx="532800" cy="53340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F088AC2-0748-2DB4-1DF3-DA7CCD536AE6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2B63979D-0B52-59D1-3663-EF7C4CA47F5A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76958A5-D068-95FB-AF5D-37A51E8D9556}"/>
                </a:ext>
              </a:extLst>
            </p:cNvPr>
            <p:cNvCxnSpPr>
              <a:cxnSpLocks/>
              <a:stCxn id="77" idx="6"/>
              <a:endCxn id="61" idx="2"/>
            </p:cNvCxnSpPr>
            <p:nvPr/>
          </p:nvCxnSpPr>
          <p:spPr>
            <a:xfrm flipV="1">
              <a:off x="916496" y="4467088"/>
              <a:ext cx="1712346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678DFFA-B7A2-13A8-E40E-2D66FC25A8B6}"/>
                </a:ext>
              </a:extLst>
            </p:cNvPr>
            <p:cNvCxnSpPr>
              <a:cxnSpLocks/>
              <a:stCxn id="61" idx="6"/>
              <a:endCxn id="57" idx="2"/>
            </p:cNvCxnSpPr>
            <p:nvPr/>
          </p:nvCxnSpPr>
          <p:spPr>
            <a:xfrm flipV="1">
              <a:off x="3022289" y="4467087"/>
              <a:ext cx="176016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F983F8B-5BB0-2B84-0E1F-752D4D86B716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V="1">
              <a:off x="3022295" y="5074635"/>
              <a:ext cx="698923" cy="2969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85A6EE3-8398-56E2-F690-C840BCD091BE}"/>
                </a:ext>
              </a:extLst>
            </p:cNvPr>
            <p:cNvCxnSpPr>
              <a:cxnSpLocks/>
              <a:stCxn id="57" idx="3"/>
              <a:endCxn id="60" idx="3"/>
            </p:cNvCxnSpPr>
            <p:nvPr/>
          </p:nvCxnSpPr>
          <p:spPr>
            <a:xfrm flipH="1">
              <a:off x="4090687" y="4606349"/>
              <a:ext cx="749381" cy="342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A34311E-6469-FB5B-657A-CDD5033AECC9}"/>
                </a:ext>
              </a:extLst>
            </p:cNvPr>
            <p:cNvCxnSpPr>
              <a:cxnSpLocks/>
              <a:stCxn id="57" idx="4"/>
              <a:endCxn id="55" idx="0"/>
            </p:cNvCxnSpPr>
            <p:nvPr/>
          </p:nvCxnSpPr>
          <p:spPr>
            <a:xfrm>
              <a:off x="4979173" y="4664033"/>
              <a:ext cx="17" cy="5014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0374A9-D279-0BB6-D957-87A67D4568BA}"/>
                </a:ext>
              </a:extLst>
            </p:cNvPr>
            <p:cNvCxnSpPr>
              <a:cxnSpLocks/>
              <a:stCxn id="77" idx="4"/>
              <a:endCxn id="73" idx="0"/>
            </p:cNvCxnSpPr>
            <p:nvPr/>
          </p:nvCxnSpPr>
          <p:spPr>
            <a:xfrm flipH="1">
              <a:off x="716470" y="4664036"/>
              <a:ext cx="3301" cy="516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DACEDE2-16E0-7931-A17D-CA7A1536B200}"/>
                </a:ext>
              </a:extLst>
            </p:cNvPr>
            <p:cNvCxnSpPr>
              <a:cxnSpLocks/>
              <a:stCxn id="73" idx="4"/>
              <a:endCxn id="75" idx="0"/>
            </p:cNvCxnSpPr>
            <p:nvPr/>
          </p:nvCxnSpPr>
          <p:spPr>
            <a:xfrm>
              <a:off x="716470" y="5574268"/>
              <a:ext cx="787" cy="55349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8D7DDA2-2ED8-9713-1261-9C1112A13ACD}"/>
                </a:ext>
              </a:extLst>
            </p:cNvPr>
            <p:cNvCxnSpPr>
              <a:cxnSpLocks/>
              <a:stCxn id="73" idx="6"/>
              <a:endCxn id="71" idx="2"/>
            </p:cNvCxnSpPr>
            <p:nvPr/>
          </p:nvCxnSpPr>
          <p:spPr>
            <a:xfrm flipV="1">
              <a:off x="913195" y="5371580"/>
              <a:ext cx="702228" cy="57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57F3F53-DAF2-DA36-353E-820B6D4B41ED}"/>
                </a:ext>
              </a:extLst>
            </p:cNvPr>
            <p:cNvCxnSpPr>
              <a:cxnSpLocks/>
              <a:stCxn id="75" idx="6"/>
              <a:endCxn id="69" idx="2"/>
            </p:cNvCxnSpPr>
            <p:nvPr/>
          </p:nvCxnSpPr>
          <p:spPr>
            <a:xfrm flipV="1">
              <a:off x="913982" y="6324711"/>
              <a:ext cx="701441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ABBB054-D700-CA2C-8404-D8BEC31A0FFC}"/>
                </a:ext>
              </a:extLst>
            </p:cNvPr>
            <p:cNvCxnSpPr>
              <a:cxnSpLocks/>
              <a:stCxn id="71" idx="4"/>
              <a:endCxn id="69" idx="0"/>
            </p:cNvCxnSpPr>
            <p:nvPr/>
          </p:nvCxnSpPr>
          <p:spPr>
            <a:xfrm>
              <a:off x="1812148" y="5568526"/>
              <a:ext cx="0" cy="559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43A47BC-8C2D-8128-B7BE-2984CF79C31B}"/>
                </a:ext>
              </a:extLst>
            </p:cNvPr>
            <p:cNvCxnSpPr>
              <a:cxnSpLocks/>
              <a:stCxn id="69" idx="6"/>
              <a:endCxn id="65" idx="2"/>
            </p:cNvCxnSpPr>
            <p:nvPr/>
          </p:nvCxnSpPr>
          <p:spPr>
            <a:xfrm flipV="1">
              <a:off x="2008873" y="6324710"/>
              <a:ext cx="619969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395FC8B-65D9-64EA-D21E-B31964D5CDE2}"/>
                </a:ext>
              </a:extLst>
            </p:cNvPr>
            <p:cNvCxnSpPr>
              <a:cxnSpLocks/>
              <a:stCxn id="61" idx="4"/>
              <a:endCxn id="67" idx="0"/>
            </p:cNvCxnSpPr>
            <p:nvPr/>
          </p:nvCxnSpPr>
          <p:spPr>
            <a:xfrm>
              <a:off x="2825566" y="4664034"/>
              <a:ext cx="5" cy="510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74AEE7A-9672-F56B-9CBB-3F9B2995FF55}"/>
                </a:ext>
              </a:extLst>
            </p:cNvPr>
            <p:cNvCxnSpPr>
              <a:cxnSpLocks/>
              <a:stCxn id="67" idx="4"/>
              <a:endCxn id="65" idx="0"/>
            </p:cNvCxnSpPr>
            <p:nvPr/>
          </p:nvCxnSpPr>
          <p:spPr>
            <a:xfrm flipH="1">
              <a:off x="2825566" y="5568525"/>
              <a:ext cx="5" cy="559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8C667ED-34BC-81ED-707C-E31FEE6CDCF4}"/>
                </a:ext>
              </a:extLst>
            </p:cNvPr>
            <p:cNvCxnSpPr>
              <a:cxnSpLocks/>
              <a:stCxn id="67" idx="5"/>
              <a:endCxn id="63" idx="2"/>
            </p:cNvCxnSpPr>
            <p:nvPr/>
          </p:nvCxnSpPr>
          <p:spPr>
            <a:xfrm>
              <a:off x="2964676" y="5510841"/>
              <a:ext cx="760029" cy="290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FDF8E6B-91FE-EEF0-1425-86830861A5C1}"/>
                </a:ext>
              </a:extLst>
            </p:cNvPr>
            <p:cNvCxnSpPr>
              <a:cxnSpLocks/>
              <a:stCxn id="65" idx="7"/>
              <a:endCxn id="63" idx="2"/>
            </p:cNvCxnSpPr>
            <p:nvPr/>
          </p:nvCxnSpPr>
          <p:spPr>
            <a:xfrm flipV="1">
              <a:off x="2964670" y="5800974"/>
              <a:ext cx="760035" cy="384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6264F32-9707-F634-12D5-1A3D7D9B804E}"/>
                </a:ext>
              </a:extLst>
            </p:cNvPr>
            <p:cNvCxnSpPr>
              <a:cxnSpLocks/>
              <a:stCxn id="65" idx="6"/>
              <a:endCxn id="53" idx="2"/>
            </p:cNvCxnSpPr>
            <p:nvPr/>
          </p:nvCxnSpPr>
          <p:spPr>
            <a:xfrm flipV="1">
              <a:off x="3022289" y="6317919"/>
              <a:ext cx="1760176" cy="679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32747FB-FD1D-C028-CC9F-FCE43B1BF88E}"/>
                </a:ext>
              </a:extLst>
            </p:cNvPr>
            <p:cNvCxnSpPr>
              <a:cxnSpLocks/>
              <a:stCxn id="55" idx="4"/>
              <a:endCxn id="53" idx="0"/>
            </p:cNvCxnSpPr>
            <p:nvPr/>
          </p:nvCxnSpPr>
          <p:spPr>
            <a:xfrm>
              <a:off x="4979190" y="5559396"/>
              <a:ext cx="0" cy="56157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4FC2623-8C95-C3D1-E031-F8CC1D12C2FE}"/>
                    </a:ext>
                  </a:extLst>
                </p:cNvPr>
                <p:cNvSpPr txBox="1"/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4FC2623-8C95-C3D1-E031-F8CC1D12C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3A2A4B-D578-B1C5-4A74-DCDA50C53C88}"/>
                    </a:ext>
                  </a:extLst>
                </p:cNvPr>
                <p:cNvSpPr txBox="1"/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3A2A4B-D578-B1C5-4A74-DCDA50C53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9514397-D355-083B-D94F-835F9C4EA355}"/>
                    </a:ext>
                  </a:extLst>
                </p:cNvPr>
                <p:cNvSpPr txBox="1"/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9514397-D355-083B-D94F-835F9C4EA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EA9CB57-B334-A0F9-64DC-E3C23707EB5E}"/>
                    </a:ext>
                  </a:extLst>
                </p:cNvPr>
                <p:cNvSpPr txBox="1"/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EA9CB57-B334-A0F9-64DC-E3C23707E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blipFill>
                  <a:blip r:embed="rId20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E7F077-2C6F-382C-B2E1-D8CAB946B44F}"/>
                    </a:ext>
                  </a:extLst>
                </p:cNvPr>
                <p:cNvSpPr txBox="1"/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E7F077-2C6F-382C-B2E1-D8CAB946B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blipFill>
                  <a:blip r:embed="rId2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8B0AFFA-3CCE-6642-223C-421B952B3C49}"/>
                    </a:ext>
                  </a:extLst>
                </p:cNvPr>
                <p:cNvSpPr txBox="1"/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8B0AFFA-3CCE-6642-223C-421B952B3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blipFill>
                  <a:blip r:embed="rId22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7791635E-65B6-6E61-B3AA-E5FA1FA759F0}"/>
                    </a:ext>
                  </a:extLst>
                </p:cNvPr>
                <p:cNvSpPr txBox="1"/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7791635E-65B6-6E61-B3AA-E5FA1FA75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blipFill>
                  <a:blip r:embed="rId2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D9B75A6-A7B0-0C5F-C425-610B668D0F05}"/>
                    </a:ext>
                  </a:extLst>
                </p:cNvPr>
                <p:cNvSpPr txBox="1"/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D9B75A6-A7B0-0C5F-C425-610B668D0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blipFill>
                  <a:blip r:embed="rId24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4A906211-0D2A-0C94-F7CE-2ADBDAA1D6C2}"/>
                    </a:ext>
                  </a:extLst>
                </p:cNvPr>
                <p:cNvSpPr txBox="1"/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4A906211-0D2A-0C94-F7CE-2ADBDAA1D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blipFill>
                  <a:blip r:embed="rId25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DB2B426-663F-4D99-C463-0B489058CE9B}"/>
                    </a:ext>
                  </a:extLst>
                </p:cNvPr>
                <p:cNvSpPr txBox="1"/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DB2B426-663F-4D99-C463-0B489058C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blipFill>
                  <a:blip r:embed="rId26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15F1250-BE37-7FCE-23C9-61C5E2FCC328}"/>
                    </a:ext>
                  </a:extLst>
                </p:cNvPr>
                <p:cNvSpPr txBox="1"/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15F1250-BE37-7FCE-23C9-61C5E2FCC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blipFill>
                  <a:blip r:embed="rId27"/>
                  <a:stretch>
                    <a:fillRect l="-14085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C4DAF0D-1AEB-4E55-6FCC-4ACCDECC0A0B}"/>
                    </a:ext>
                  </a:extLst>
                </p:cNvPr>
                <p:cNvSpPr txBox="1"/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C4DAF0D-1AEB-4E55-6FCC-4ACCDECC0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2420D2D9-1596-1916-8631-D5758630D832}"/>
                    </a:ext>
                  </a:extLst>
                </p:cNvPr>
                <p:cNvSpPr txBox="1"/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2420D2D9-1596-1916-8631-D5758630D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17EFD5E-52A1-4186-4573-346D6B1A0BF7}"/>
                    </a:ext>
                  </a:extLst>
                </p:cNvPr>
                <p:cNvSpPr txBox="1"/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17EFD5E-52A1-4186-4573-346D6B1A0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3B5DC0D5-857E-3125-6493-694B01832727}"/>
                    </a:ext>
                  </a:extLst>
                </p:cNvPr>
                <p:cNvSpPr txBox="1"/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3B5DC0D5-857E-3125-6493-694B01832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blipFill>
                  <a:blip r:embed="rId3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57B078A-5540-E5E9-AF25-8D510078F388}"/>
                    </a:ext>
                  </a:extLst>
                </p:cNvPr>
                <p:cNvSpPr txBox="1"/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57B078A-5540-E5E9-AF25-8D510078F3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blipFill>
                  <a:blip r:embed="rId32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804BF9C-478D-CC42-EBBF-AAEB64BF2F74}"/>
                    </a:ext>
                  </a:extLst>
                </p:cNvPr>
                <p:cNvSpPr txBox="1"/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804BF9C-478D-CC42-EBBF-AAEB64BF2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3220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0209-6189-9AD2-AAB0-8BC03A6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1744" cy="1462087"/>
          </a:xfrm>
        </p:spPr>
        <p:txBody>
          <a:bodyPr/>
          <a:lstStyle/>
          <a:p>
            <a:r>
              <a:rPr lang="en-US" altLang="zh-CN" sz="4000" dirty="0"/>
              <a:t>Motivation: related work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5A0D2-0231-312B-0862-1CFADC062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04663"/>
                <a:ext cx="7785100" cy="4129087"/>
              </a:xfrm>
            </p:spPr>
            <p:txBody>
              <a:bodyPr/>
              <a:lstStyle/>
              <a:p>
                <a:r>
                  <a:rPr lang="en-US" altLang="zh-CN" sz="2800" dirty="0"/>
                  <a:t>Index-free solutions:</a:t>
                </a:r>
              </a:p>
              <a:p>
                <a:pPr lvl="1"/>
                <a:r>
                  <a:rPr lang="en-US" altLang="zh-CN" sz="2400" dirty="0"/>
                  <a:t>Build recursive formulae for dynamic programming by considering the answer to the subproblem from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to each intermediate vertex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400" dirty="0"/>
                  <a:t>: JMAA66, COR12</a:t>
                </a:r>
              </a:p>
              <a:p>
                <a:pPr lvl="1"/>
                <a:r>
                  <a:rPr lang="en-US" altLang="zh-CN" sz="2400" dirty="0"/>
                  <a:t>Remove the constraint by using the </a:t>
                </a:r>
                <a:r>
                  <a:rPr lang="en-US" altLang="zh-CN" sz="2400" dirty="0" err="1"/>
                  <a:t>Lagrangian</a:t>
                </a:r>
                <a:r>
                  <a:rPr lang="en-US" altLang="zh-CN" sz="2400" dirty="0"/>
                  <a:t> relaxation and solve the unconstrained CSP: Networks80, ESA00</a:t>
                </a:r>
              </a:p>
              <a:p>
                <a:pPr lvl="1"/>
                <a:r>
                  <a:rPr lang="en-US" altLang="zh-CN" sz="2400" dirty="0"/>
                  <a:t>DFS search with pruning rules: COR13</a:t>
                </a:r>
              </a:p>
              <a:p>
                <a:pPr lvl="1"/>
                <a:r>
                  <a:rPr lang="en-US" altLang="zh-CN" sz="2400" dirty="0"/>
                  <a:t>Iteratively find paths in the increasing order of weights (using the concept of K-shortest paths) until the cost budget constraint is satisfied: CIKM10, AMC15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5A0D2-0231-312B-0862-1CFADC062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04663"/>
                <a:ext cx="7785100" cy="4129087"/>
              </a:xfrm>
              <a:blipFill>
                <a:blip r:embed="rId3"/>
                <a:stretch>
                  <a:fillRect l="-392" t="-1625" r="-1879" b="-205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8A1D5-DD02-E274-FAEE-97EA3F93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1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0209-6189-9AD2-AAB0-8BC03A6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1744" cy="1462087"/>
          </a:xfrm>
        </p:spPr>
        <p:txBody>
          <a:bodyPr/>
          <a:lstStyle/>
          <a:p>
            <a:r>
              <a:rPr lang="en-US" altLang="zh-CN" sz="4000" dirty="0"/>
              <a:t>Motivation: related work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5A0D2-0231-312B-0862-1CFADC0623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85100" cy="4129087"/>
              </a:xfrm>
            </p:spPr>
            <p:txBody>
              <a:bodyPr/>
              <a:lstStyle/>
              <a:p>
                <a:r>
                  <a:rPr lang="en-US" altLang="zh-CN" sz="2800" dirty="0"/>
                  <a:t>Index-based solutions:</a:t>
                </a:r>
              </a:p>
              <a:p>
                <a:pPr lvl="1"/>
                <a:r>
                  <a:rPr lang="en-US" altLang="zh-CN" sz="2400" dirty="0"/>
                  <a:t>Build indexes for some paths to link CSP answers in subnetworks: VLDB16</a:t>
                </a:r>
              </a:p>
              <a:p>
                <a:pPr lvl="1"/>
                <a:r>
                  <a:rPr lang="en-US" altLang="zh-CN" sz="2400" dirty="0"/>
                  <a:t>Build indexes for skyline paths since CSP answer is one of the skyline paths</a:t>
                </a:r>
              </a:p>
              <a:p>
                <a:pPr lvl="2"/>
                <a:r>
                  <a:rPr lang="en-US" altLang="zh-CN" dirty="0"/>
                  <a:t>Use contraction hierarchy to prune some vertices (from index) during path search: SEA09, ICAPS12</a:t>
                </a:r>
              </a:p>
              <a:p>
                <a:pPr lvl="2"/>
                <a:r>
                  <a:rPr lang="en-US" altLang="zh-CN" dirty="0"/>
                  <a:t>Use tree decomposition to concatenate skyline paths (from index)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to a “</a:t>
                </a:r>
                <a:r>
                  <a:rPr lang="en-US" altLang="zh-CN" dirty="0" err="1"/>
                  <a:t>hoplink</a:t>
                </a:r>
                <a:r>
                  <a:rPr lang="en-US" altLang="zh-CN" dirty="0"/>
                  <a:t>” vertex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 and those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: ICDE21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25A0D2-0231-312B-0862-1CFADC0623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85100" cy="4129087"/>
              </a:xfrm>
              <a:blipFill>
                <a:blip r:embed="rId3"/>
                <a:stretch>
                  <a:fillRect l="-392" t="-1475" r="-1958" b="-11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8A1D5-DD02-E274-FAEE-97EA3F93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2B23C7B7-05E3-3462-40FE-A290DDB1D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303" y="4942896"/>
            <a:ext cx="4012604" cy="1038113"/>
          </a:xfrm>
          <a:prstGeom prst="wedgeRoundRectCallout">
            <a:avLst>
              <a:gd name="adj1" fmla="val 96039"/>
              <a:gd name="adj2" fmla="val 6919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Proposed </a:t>
            </a:r>
            <a:r>
              <a:rPr lang="en-US" altLang="zh-CN" sz="2000" b="1" dirty="0"/>
              <a:t>CSP-2Hop</a:t>
            </a:r>
            <a:r>
              <a:rPr lang="en-US" altLang="zh-CN" sz="2000" dirty="0"/>
              <a:t> with its query time orders of magnitude faster than all the other solutions</a:t>
            </a:r>
            <a:endParaRPr kumimoji="0" lang="en-US" altLang="zh-TW" sz="2000" dirty="0"/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27091E66-44CB-8CDB-DB99-500380C60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697" y="1097064"/>
            <a:ext cx="4152453" cy="2065684"/>
          </a:xfrm>
          <a:prstGeom prst="wedgeRoundRectCallout">
            <a:avLst>
              <a:gd name="adj1" fmla="val -51601"/>
              <a:gd name="adj2" fmla="val 79003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2000" dirty="0"/>
              <a:t>But, </a:t>
            </a:r>
            <a:r>
              <a:rPr lang="en-US" altLang="zh-CN" sz="2000" b="1" dirty="0"/>
              <a:t>CSP-2Hop</a:t>
            </a:r>
            <a:r>
              <a:rPr lang="en-US" altLang="zh-CN" sz="2000" dirty="0"/>
              <a:t> essentially finds skyline paths, which overlooks CSP query information that can be used to prune computations. For example, not all skyline paths satisfy the cost budget constraint </a:t>
            </a:r>
            <a:endParaRPr kumimoji="0"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7862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0209-6189-9AD2-AAB0-8BC03A6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1744" cy="1462087"/>
          </a:xfrm>
        </p:spPr>
        <p:txBody>
          <a:bodyPr/>
          <a:lstStyle/>
          <a:p>
            <a:r>
              <a:rPr lang="en-US" altLang="zh-CN" sz="4000" dirty="0"/>
              <a:t>Contributions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25A0D2-0231-312B-0862-1CFADC06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2026179"/>
            <a:ext cx="7785100" cy="4129087"/>
          </a:xfrm>
        </p:spPr>
        <p:txBody>
          <a:bodyPr/>
          <a:lstStyle/>
          <a:p>
            <a:r>
              <a:rPr lang="en-US" altLang="zh-CN" sz="2800" dirty="0"/>
              <a:t>We propose an index-based exact solution, called Query-aware Hop Labeling (QHL), which is specific to CSP queries</a:t>
            </a:r>
          </a:p>
          <a:p>
            <a:r>
              <a:rPr lang="en-US" altLang="zh-CN" sz="2800" dirty="0"/>
              <a:t>We design several useful pruning strategies by fully utilizing CSP query information</a:t>
            </a:r>
          </a:p>
          <a:p>
            <a:r>
              <a:rPr lang="en-US" altLang="zh-CN" sz="2800" dirty="0"/>
              <a:t>QHL runs faster than the state-of-the-art CSP-2Hop by up to two orders of magnitude, and its time complexity has one fewer multiplier than CSP-2Hop’s complexity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8A1D5-DD02-E274-FAEE-97EA3F93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5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/>
              <a:t>Preliminaries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86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Preliminaries: skyline paths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For two path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dominates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800" dirty="0"/>
                  <a:t> (intuitively,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has a smaller weight and cost)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</a:t>
                </a:r>
              </a:p>
              <a:p>
                <a:r>
                  <a:rPr lang="en-US" altLang="zh-CN" sz="2800" dirty="0"/>
                  <a:t>The skyline path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is an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8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800" dirty="0"/>
                  <a:t> path that is not dominated by any other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8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800" dirty="0"/>
                  <a:t> paths</a:t>
                </a:r>
              </a:p>
              <a:p>
                <a:r>
                  <a:rPr lang="en-US" altLang="zh-CN" sz="2800" dirty="0"/>
                  <a:t>The skyline path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800" dirty="0"/>
                  <a:t> is defined to be the set of all skyline paths</a:t>
                </a:r>
              </a:p>
              <a:p>
                <a:r>
                  <a:rPr lang="en-US" altLang="zh-CN" sz="2800" dirty="0"/>
                  <a:t>The CSP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acc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92" t="-1622" b="-5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41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tree decomposition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A tree decomposition maps the network to a tree</a:t>
                </a:r>
              </a:p>
              <a:p>
                <a:pPr lvl="1"/>
                <a:r>
                  <a:rPr lang="en-US" altLang="zh-CN" sz="2000" dirty="0"/>
                  <a:t>For each vertex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000" dirty="0"/>
                  <a:t>, there is a tree node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r>
                  <a:rPr lang="en-US" altLang="zh-CN" sz="2400" dirty="0"/>
                  <a:t>In each tree node, there is a vertex set (also denoted by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" t="-1180" r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7896591-7318-F802-70E7-A77255F2B4C9}"/>
              </a:ext>
            </a:extLst>
          </p:cNvPr>
          <p:cNvGrpSpPr/>
          <p:nvPr/>
        </p:nvGrpSpPr>
        <p:grpSpPr>
          <a:xfrm>
            <a:off x="3981506" y="3837514"/>
            <a:ext cx="5115021" cy="2855914"/>
            <a:chOff x="5198105" y="695318"/>
            <a:chExt cx="5834036" cy="3257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: 圆角 98">
                  <a:extLst>
                    <a:ext uri="{FF2B5EF4-FFF2-40B4-BE49-F238E27FC236}">
                      <a16:creationId xmlns:a16="http://schemas.microsoft.com/office/drawing/2014/main" id="{C3DB6A96-0FF0-5525-7258-B52A0EE248C5}"/>
                    </a:ext>
                  </a:extLst>
                </p:cNvPr>
                <p:cNvSpPr/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3" name="矩形: 圆角 122">
                  <a:extLst>
                    <a:ext uri="{FF2B5EF4-FFF2-40B4-BE49-F238E27FC236}">
                      <a16:creationId xmlns:a16="http://schemas.microsoft.com/office/drawing/2014/main" id="{46F82290-2B48-DC2D-347C-4F5487315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blipFill>
                  <a:blip r:embed="rId15"/>
                  <a:stretch>
                    <a:fillRect l="-4301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: 圆角 99">
                  <a:extLst>
                    <a:ext uri="{FF2B5EF4-FFF2-40B4-BE49-F238E27FC236}">
                      <a16:creationId xmlns:a16="http://schemas.microsoft.com/office/drawing/2014/main" id="{CDC65403-E57C-4FE4-333D-2D8509994625}"/>
                    </a:ext>
                  </a:extLst>
                </p:cNvPr>
                <p:cNvSpPr/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4" name="矩形: 圆角 123">
                  <a:extLst>
                    <a:ext uri="{FF2B5EF4-FFF2-40B4-BE49-F238E27FC236}">
                      <a16:creationId xmlns:a16="http://schemas.microsoft.com/office/drawing/2014/main" id="{A7044282-4DD3-92D5-83C9-5BCA721FCA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blipFill>
                  <a:blip r:embed="rId16"/>
                  <a:stretch>
                    <a:fillRect l="-2890" r="-1156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: 圆角 100">
                  <a:extLst>
                    <a:ext uri="{FF2B5EF4-FFF2-40B4-BE49-F238E27FC236}">
                      <a16:creationId xmlns:a16="http://schemas.microsoft.com/office/drawing/2014/main" id="{50CB9AF9-0662-772C-ACD5-4C29F451AC1E}"/>
                    </a:ext>
                  </a:extLst>
                </p:cNvPr>
                <p:cNvSpPr/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5" name="矩形: 圆角 124">
                  <a:extLst>
                    <a:ext uri="{FF2B5EF4-FFF2-40B4-BE49-F238E27FC236}">
                      <a16:creationId xmlns:a16="http://schemas.microsoft.com/office/drawing/2014/main" id="{F2A23D57-08E5-941A-E635-A0E5C784FF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blipFill>
                  <a:blip r:embed="rId17"/>
                  <a:stretch>
                    <a:fillRect l="-3509" r="-1170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: 圆角 101">
                  <a:extLst>
                    <a:ext uri="{FF2B5EF4-FFF2-40B4-BE49-F238E27FC236}">
                      <a16:creationId xmlns:a16="http://schemas.microsoft.com/office/drawing/2014/main" id="{74FDFCD5-4E8B-1FA3-58B7-30E0F2E81968}"/>
                    </a:ext>
                  </a:extLst>
                </p:cNvPr>
                <p:cNvSpPr/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6" name="矩形: 圆角 125">
                  <a:extLst>
                    <a:ext uri="{FF2B5EF4-FFF2-40B4-BE49-F238E27FC236}">
                      <a16:creationId xmlns:a16="http://schemas.microsoft.com/office/drawing/2014/main" id="{BFE0CAED-133E-7F0D-F0EF-072F69A921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blipFill>
                  <a:blip r:embed="rId18"/>
                  <a:stretch>
                    <a:fillRect l="-3763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: 圆角 102">
                  <a:extLst>
                    <a:ext uri="{FF2B5EF4-FFF2-40B4-BE49-F238E27FC236}">
                      <a16:creationId xmlns:a16="http://schemas.microsoft.com/office/drawing/2014/main" id="{A02B68CE-6670-7B81-C986-CC1A18C51036}"/>
                    </a:ext>
                  </a:extLst>
                </p:cNvPr>
                <p:cNvSpPr/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7" name="矩形: 圆角 126">
                  <a:extLst>
                    <a:ext uri="{FF2B5EF4-FFF2-40B4-BE49-F238E27FC236}">
                      <a16:creationId xmlns:a16="http://schemas.microsoft.com/office/drawing/2014/main" id="{C8B31151-9901-0B4A-8E3E-716A879C4A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blipFill>
                  <a:blip r:embed="rId19"/>
                  <a:stretch>
                    <a:fillRect l="-939" b="-1509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: 圆角 103">
                  <a:extLst>
                    <a:ext uri="{FF2B5EF4-FFF2-40B4-BE49-F238E27FC236}">
                      <a16:creationId xmlns:a16="http://schemas.microsoft.com/office/drawing/2014/main" id="{97573C3D-D58F-0C05-E2C3-E7382FE64288}"/>
                    </a:ext>
                  </a:extLst>
                </p:cNvPr>
                <p:cNvSpPr/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9" name="矩形: 圆角 128">
                  <a:extLst>
                    <a:ext uri="{FF2B5EF4-FFF2-40B4-BE49-F238E27FC236}">
                      <a16:creationId xmlns:a16="http://schemas.microsoft.com/office/drawing/2014/main" id="{24F74A8E-BB29-A2D7-0125-DF2ED60E4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blipFill>
                  <a:blip r:embed="rId20"/>
                  <a:stretch>
                    <a:fillRect l="-4301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: 圆角 104">
                  <a:extLst>
                    <a:ext uri="{FF2B5EF4-FFF2-40B4-BE49-F238E27FC236}">
                      <a16:creationId xmlns:a16="http://schemas.microsoft.com/office/drawing/2014/main" id="{F5735768-CE17-48AD-895B-1F1279CA13B9}"/>
                    </a:ext>
                  </a:extLst>
                </p:cNvPr>
                <p:cNvSpPr/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0" name="矩形: 圆角 129">
                  <a:extLst>
                    <a:ext uri="{FF2B5EF4-FFF2-40B4-BE49-F238E27FC236}">
                      <a16:creationId xmlns:a16="http://schemas.microsoft.com/office/drawing/2014/main" id="{8FB4006B-3500-8D33-35C1-96042A1180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blipFill>
                  <a:blip r:embed="rId21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: 圆角 105">
                  <a:extLst>
                    <a:ext uri="{FF2B5EF4-FFF2-40B4-BE49-F238E27FC236}">
                      <a16:creationId xmlns:a16="http://schemas.microsoft.com/office/drawing/2014/main" id="{E316B564-0C77-41FC-8853-C878EC77F078}"/>
                    </a:ext>
                  </a:extLst>
                </p:cNvPr>
                <p:cNvSpPr/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1" name="矩形: 圆角 130">
                  <a:extLst>
                    <a:ext uri="{FF2B5EF4-FFF2-40B4-BE49-F238E27FC236}">
                      <a16:creationId xmlns:a16="http://schemas.microsoft.com/office/drawing/2014/main" id="{3E9BBE7B-29AA-D6A1-7ECC-45A023EFF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blipFill>
                  <a:blip r:embed="rId22"/>
                  <a:stretch>
                    <a:fillRect l="-1415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矩形: 圆角 106">
                  <a:extLst>
                    <a:ext uri="{FF2B5EF4-FFF2-40B4-BE49-F238E27FC236}">
                      <a16:creationId xmlns:a16="http://schemas.microsoft.com/office/drawing/2014/main" id="{41297784-4ECB-7D4B-DDC5-5D91E72891CF}"/>
                    </a:ext>
                  </a:extLst>
                </p:cNvPr>
                <p:cNvSpPr/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D3314475-4476-2C11-738C-9CEBED19C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blipFill>
                  <a:blip r:embed="rId23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矩形: 圆角 107">
                  <a:extLst>
                    <a:ext uri="{FF2B5EF4-FFF2-40B4-BE49-F238E27FC236}">
                      <a16:creationId xmlns:a16="http://schemas.microsoft.com/office/drawing/2014/main" id="{DDB4F6D0-59BB-FA26-4156-0B46AB34F18F}"/>
                    </a:ext>
                  </a:extLst>
                </p:cNvPr>
                <p:cNvSpPr/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3" name="矩形: 圆角 132">
                  <a:extLst>
                    <a:ext uri="{FF2B5EF4-FFF2-40B4-BE49-F238E27FC236}">
                      <a16:creationId xmlns:a16="http://schemas.microsoft.com/office/drawing/2014/main" id="{7D3FF3B9-7645-27E3-9E76-A339F76DF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blipFill>
                  <a:blip r:embed="rId24"/>
                  <a:stretch>
                    <a:fillRect l="-656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矩形: 圆角 108">
                  <a:extLst>
                    <a:ext uri="{FF2B5EF4-FFF2-40B4-BE49-F238E27FC236}">
                      <a16:creationId xmlns:a16="http://schemas.microsoft.com/office/drawing/2014/main" id="{4551AFB9-3BEF-54F6-1BAA-0373DD3CB548}"/>
                    </a:ext>
                  </a:extLst>
                </p:cNvPr>
                <p:cNvSpPr/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4" name="矩形: 圆角 133">
                  <a:extLst>
                    <a:ext uri="{FF2B5EF4-FFF2-40B4-BE49-F238E27FC236}">
                      <a16:creationId xmlns:a16="http://schemas.microsoft.com/office/drawing/2014/main" id="{7155C5B4-F65D-DF68-5CE5-34AFBD2D6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blipFill>
                  <a:blip r:embed="rId25"/>
                  <a:stretch>
                    <a:fillRect l="-4484" r="-3587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矩形: 圆角 109">
                  <a:extLst>
                    <a:ext uri="{FF2B5EF4-FFF2-40B4-BE49-F238E27FC236}">
                      <a16:creationId xmlns:a16="http://schemas.microsoft.com/office/drawing/2014/main" id="{AF14C959-AC53-16F9-5DF4-4872276EA2A6}"/>
                    </a:ext>
                  </a:extLst>
                </p:cNvPr>
                <p:cNvSpPr/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5" name="矩形: 圆角 134">
                  <a:extLst>
                    <a:ext uri="{FF2B5EF4-FFF2-40B4-BE49-F238E27FC236}">
                      <a16:creationId xmlns:a16="http://schemas.microsoft.com/office/drawing/2014/main" id="{74665ACF-29F4-F140-7973-A5D8F3A358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blipFill>
                  <a:blip r:embed="rId26"/>
                  <a:stretch>
                    <a:fillRect l="-5229" r="-3922" b="-15385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矩形: 圆角 110">
                  <a:extLst>
                    <a:ext uri="{FF2B5EF4-FFF2-40B4-BE49-F238E27FC236}">
                      <a16:creationId xmlns:a16="http://schemas.microsoft.com/office/drawing/2014/main" id="{38959DC1-B2B7-45AD-6A95-7DEB50A8D4D6}"/>
                    </a:ext>
                  </a:extLst>
                </p:cNvPr>
                <p:cNvSpPr/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6" name="矩形: 圆角 135">
                  <a:extLst>
                    <a:ext uri="{FF2B5EF4-FFF2-40B4-BE49-F238E27FC236}">
                      <a16:creationId xmlns:a16="http://schemas.microsoft.com/office/drawing/2014/main" id="{94542706-DFDF-6A34-ACC6-E4108563E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blipFill>
                  <a:blip r:embed="rId27"/>
                  <a:stretch>
                    <a:fillRect l="-20896" r="-17910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863C01D-5E96-BCED-9C15-94FF4A6A57C6}"/>
                </a:ext>
              </a:extLst>
            </p:cNvPr>
            <p:cNvCxnSpPr>
              <a:cxnSpLocks/>
              <a:stCxn id="102" idx="2"/>
              <a:endCxn id="100" idx="0"/>
            </p:cNvCxnSpPr>
            <p:nvPr/>
          </p:nvCxnSpPr>
          <p:spPr>
            <a:xfrm>
              <a:off x="7045642" y="3434309"/>
              <a:ext cx="2429" cy="18946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B9B6EAF1-AC91-3C35-C3C0-48626A28DF1A}"/>
                </a:ext>
              </a:extLst>
            </p:cNvPr>
            <p:cNvCxnSpPr>
              <a:cxnSpLocks/>
              <a:stCxn id="111" idx="2"/>
              <a:endCxn id="110" idx="0"/>
            </p:cNvCxnSpPr>
            <p:nvPr/>
          </p:nvCxnSpPr>
          <p:spPr>
            <a:xfrm flipH="1">
              <a:off x="9334237" y="1024235"/>
              <a:ext cx="576" cy="1383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11D5156-4F9E-6DA6-A3A5-195905B2610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>
              <a:off x="9334237" y="1470383"/>
              <a:ext cx="0" cy="13617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7FCC2043-9DE0-BBE8-103A-20C27A16629A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8511477" y="1943390"/>
              <a:ext cx="454723" cy="165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0CD51C35-1872-0B47-CC64-9FF2BBE3A19F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9850120" y="1935479"/>
              <a:ext cx="539859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F544CD65-3F4C-1618-9261-19EEB70FFB6A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7047184" y="2441020"/>
              <a:ext cx="640855" cy="1810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602C0707-7E03-EB77-F975-DEEC97B55CA1}"/>
                </a:ext>
              </a:extLst>
            </p:cNvPr>
            <p:cNvCxnSpPr>
              <a:cxnSpLocks/>
            </p:cNvCxnSpPr>
            <p:nvPr/>
          </p:nvCxnSpPr>
          <p:spPr>
            <a:xfrm>
              <a:off x="9216670" y="2434677"/>
              <a:ext cx="415510" cy="17526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FE8C2FCA-0A3B-C7CB-68C5-D402B697FC67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8506568" y="2434677"/>
              <a:ext cx="0" cy="1787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89A1A092-FFA3-085F-9280-96DDCAD59ECA}"/>
                </a:ext>
              </a:extLst>
            </p:cNvPr>
            <p:cNvCxnSpPr>
              <a:cxnSpLocks/>
              <a:stCxn id="105" idx="2"/>
              <a:endCxn id="104" idx="0"/>
            </p:cNvCxnSpPr>
            <p:nvPr/>
          </p:nvCxnSpPr>
          <p:spPr>
            <a:xfrm flipH="1">
              <a:off x="8506567" y="2942299"/>
              <a:ext cx="1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7D4489E0-6E6A-6FE5-D900-BB395163FCCF}"/>
                </a:ext>
              </a:extLst>
            </p:cNvPr>
            <p:cNvCxnSpPr>
              <a:cxnSpLocks/>
              <a:stCxn id="103" idx="2"/>
              <a:endCxn id="102" idx="0"/>
            </p:cNvCxnSpPr>
            <p:nvPr/>
          </p:nvCxnSpPr>
          <p:spPr>
            <a:xfrm flipH="1">
              <a:off x="7045642" y="2930196"/>
              <a:ext cx="1542" cy="1751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FF626114-4FC1-6EF1-874A-B66ABB6B95E8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5757446" y="3434309"/>
              <a:ext cx="826234" cy="18784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99C63734-AE96-19AD-5C44-70D497214253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7528560" y="3429000"/>
              <a:ext cx="762048" cy="19315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CB48AD24-6F07-C355-6295-429C29408350}"/>
              </a:ext>
            </a:extLst>
          </p:cNvPr>
          <p:cNvGrpSpPr/>
          <p:nvPr/>
        </p:nvGrpSpPr>
        <p:grpSpPr>
          <a:xfrm>
            <a:off x="-7147" y="4156566"/>
            <a:ext cx="4361300" cy="2268670"/>
            <a:chOff x="262153" y="3715961"/>
            <a:chExt cx="4361300" cy="226867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92E00397-9035-F637-5B9A-5B9E0888277E}"/>
                </a:ext>
              </a:extLst>
            </p:cNvPr>
            <p:cNvGrpSpPr/>
            <p:nvPr/>
          </p:nvGrpSpPr>
          <p:grpSpPr>
            <a:xfrm>
              <a:off x="481949" y="3742649"/>
              <a:ext cx="391784" cy="392225"/>
              <a:chOff x="2796833" y="1500895"/>
              <a:chExt cx="532800" cy="533400"/>
            </a:xfrm>
          </p:grpSpPr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B579CD7C-4012-B195-4591-B06D89E238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A3DEBBD3-24FC-B2BA-5EEC-B61C0E7D2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8FB65C38-D0BB-54EC-CE59-B94377FFD061}"/>
                </a:ext>
              </a:extLst>
            </p:cNvPr>
            <p:cNvGrpSpPr/>
            <p:nvPr/>
          </p:nvGrpSpPr>
          <p:grpSpPr>
            <a:xfrm>
              <a:off x="479446" y="5592406"/>
              <a:ext cx="391784" cy="392225"/>
              <a:chOff x="2796833" y="1500895"/>
              <a:chExt cx="532800" cy="533400"/>
            </a:xfrm>
          </p:grpSpPr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6E4FB39A-86E1-0A1A-F52E-B0364030BCB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文本框 194">
                    <a:extLst>
                      <a:ext uri="{FF2B5EF4-FFF2-40B4-BE49-F238E27FC236}">
                        <a16:creationId xmlns:a16="http://schemas.microsoft.com/office/drawing/2014/main" id="{BC463497-5851-8B0B-A5A0-F5AED306C658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F4AF0DF4-532E-C259-A475-D5CDB61D5A34}"/>
                </a:ext>
              </a:extLst>
            </p:cNvPr>
            <p:cNvGrpSpPr/>
            <p:nvPr/>
          </p:nvGrpSpPr>
          <p:grpSpPr>
            <a:xfrm>
              <a:off x="478662" y="4649027"/>
              <a:ext cx="391784" cy="392225"/>
              <a:chOff x="2796833" y="1500895"/>
              <a:chExt cx="532800" cy="533400"/>
            </a:xfrm>
          </p:grpSpPr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E21960FC-A49D-B76D-F4B4-5B26F43969D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文本框 192">
                    <a:extLst>
                      <a:ext uri="{FF2B5EF4-FFF2-40B4-BE49-F238E27FC236}">
                        <a16:creationId xmlns:a16="http://schemas.microsoft.com/office/drawing/2014/main" id="{8D48928E-CCB2-1C82-37E2-1197D535A16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D09170A-F30D-0271-0E67-ADEACC29A4FA}"/>
                </a:ext>
              </a:extLst>
            </p:cNvPr>
            <p:cNvGrpSpPr/>
            <p:nvPr/>
          </p:nvGrpSpPr>
          <p:grpSpPr>
            <a:xfrm>
              <a:off x="1399014" y="4643309"/>
              <a:ext cx="391784" cy="392225"/>
              <a:chOff x="2796833" y="1500895"/>
              <a:chExt cx="532800" cy="533400"/>
            </a:xfrm>
          </p:grpSpPr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A173BAD5-E4D8-3B9A-89FD-A6D0270AC3B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文本框 190">
                    <a:extLst>
                      <a:ext uri="{FF2B5EF4-FFF2-40B4-BE49-F238E27FC236}">
                        <a16:creationId xmlns:a16="http://schemas.microsoft.com/office/drawing/2014/main" id="{1C881ECD-D6F4-BC39-9667-B7864226B3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E1CF5F46-362E-5EE7-DA68-12F97DCFF4EF}"/>
                </a:ext>
              </a:extLst>
            </p:cNvPr>
            <p:cNvGrpSpPr/>
            <p:nvPr/>
          </p:nvGrpSpPr>
          <p:grpSpPr>
            <a:xfrm>
              <a:off x="1399014" y="5592405"/>
              <a:ext cx="391784" cy="392225"/>
              <a:chOff x="2796833" y="1500895"/>
              <a:chExt cx="532800" cy="533400"/>
            </a:xfrm>
          </p:grpSpPr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8869B56A-34CD-09F2-AACE-33053E67A72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文本框 188">
                    <a:extLst>
                      <a:ext uri="{FF2B5EF4-FFF2-40B4-BE49-F238E27FC236}">
                        <a16:creationId xmlns:a16="http://schemas.microsoft.com/office/drawing/2014/main" id="{93772A94-EAC2-81C4-AD39-BC9EE7A65F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B21236E1-0118-D1A9-DCA3-E3DEE2FC8532}"/>
                </a:ext>
              </a:extLst>
            </p:cNvPr>
            <p:cNvGrpSpPr/>
            <p:nvPr/>
          </p:nvGrpSpPr>
          <p:grpSpPr>
            <a:xfrm>
              <a:off x="2268130" y="4643308"/>
              <a:ext cx="428359" cy="392225"/>
              <a:chOff x="2772222" y="1500895"/>
              <a:chExt cx="582542" cy="533400"/>
            </a:xfrm>
          </p:grpSpPr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4DD2CE9-BBE3-DFBE-2961-685968C5994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D1902985-2400-A54E-979E-44572DAA338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E99D67A-5B21-E682-E299-83FD70FDF253}"/>
                </a:ext>
              </a:extLst>
            </p:cNvPr>
            <p:cNvGrpSpPr/>
            <p:nvPr/>
          </p:nvGrpSpPr>
          <p:grpSpPr>
            <a:xfrm>
              <a:off x="2268128" y="5592404"/>
              <a:ext cx="428357" cy="392225"/>
              <a:chOff x="2772226" y="1500895"/>
              <a:chExt cx="582540" cy="533400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0DC47C8C-25A7-2BA2-65FB-834E67C375B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5ACA7F5A-75EC-309C-48A5-905E4FBE3F1E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D7D5014-B4F2-6879-0FF5-2A04D77B111E}"/>
                </a:ext>
              </a:extLst>
            </p:cNvPr>
            <p:cNvGrpSpPr/>
            <p:nvPr/>
          </p:nvGrpSpPr>
          <p:grpSpPr>
            <a:xfrm>
              <a:off x="3218949" y="5070885"/>
              <a:ext cx="391784" cy="392225"/>
              <a:chOff x="2796833" y="1500895"/>
              <a:chExt cx="532800" cy="533400"/>
            </a:xfrm>
          </p:grpSpPr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76E619A0-E6B8-49EF-75C7-33692FB3777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4316273E-496D-1B46-1358-62E29FD03D2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991F1E9-E6D0-5E8E-FD33-52CEF537FCDF}"/>
                </a:ext>
              </a:extLst>
            </p:cNvPr>
            <p:cNvGrpSpPr/>
            <p:nvPr/>
          </p:nvGrpSpPr>
          <p:grpSpPr>
            <a:xfrm>
              <a:off x="2273187" y="3742647"/>
              <a:ext cx="428361" cy="392225"/>
              <a:chOff x="2779105" y="1500895"/>
              <a:chExt cx="582545" cy="533400"/>
            </a:xfrm>
          </p:grpSpPr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5850E714-6948-38C0-569E-A070EB50310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8224E680-9D66-A267-FFDB-6B169D94E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E434025A-1F8A-55E2-3EB8-0FCE92714FB0}"/>
                </a:ext>
              </a:extLst>
            </p:cNvPr>
            <p:cNvGrpSpPr/>
            <p:nvPr/>
          </p:nvGrpSpPr>
          <p:grpSpPr>
            <a:xfrm>
              <a:off x="3204902" y="4250994"/>
              <a:ext cx="391784" cy="392225"/>
              <a:chOff x="2796833" y="1500895"/>
              <a:chExt cx="532800" cy="533400"/>
            </a:xfrm>
          </p:grpSpPr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67D2E650-80F8-05F1-EBF4-BE05A2D3C62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4B15E0B-136A-AC67-8E87-75EBE5933F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286B4BB-3D52-7EDD-A23A-3A6EB0D83D6B}"/>
                </a:ext>
              </a:extLst>
            </p:cNvPr>
            <p:cNvGrpSpPr/>
            <p:nvPr/>
          </p:nvGrpSpPr>
          <p:grpSpPr>
            <a:xfrm>
              <a:off x="3993030" y="3742646"/>
              <a:ext cx="428357" cy="392225"/>
              <a:chOff x="2765347" y="1500895"/>
              <a:chExt cx="582540" cy="533400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E00F235-6AC7-4FAF-C768-003BF889E85B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4A293167-3E17-2229-760C-C60BD81843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B6572827-FEFF-97BD-DAA3-0709603D35C0}"/>
                </a:ext>
              </a:extLst>
            </p:cNvPr>
            <p:cNvGrpSpPr/>
            <p:nvPr/>
          </p:nvGrpSpPr>
          <p:grpSpPr>
            <a:xfrm>
              <a:off x="4016199" y="4634218"/>
              <a:ext cx="391784" cy="392225"/>
              <a:chOff x="2796833" y="1500895"/>
              <a:chExt cx="532800" cy="533400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9364E00-160A-DBE6-F86D-8A60AEA83C6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783D5351-886B-EF3F-A2AF-CD59CD6D2D4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08A3FDE3-C2E3-23E2-B3B8-1ADFD9B04F2F}"/>
                </a:ext>
              </a:extLst>
            </p:cNvPr>
            <p:cNvGrpSpPr/>
            <p:nvPr/>
          </p:nvGrpSpPr>
          <p:grpSpPr>
            <a:xfrm>
              <a:off x="4016199" y="5585641"/>
              <a:ext cx="391784" cy="392225"/>
              <a:chOff x="2796833" y="1500895"/>
              <a:chExt cx="532800" cy="533400"/>
            </a:xfrm>
          </p:grpSpPr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EA68CD5F-6283-1B28-E739-D06F8223DAF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7E5B4CEA-90C1-18ED-0334-1795588B21C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B90B27-A12B-C012-58CE-73E100EE4305}"/>
                </a:ext>
              </a:extLst>
            </p:cNvPr>
            <p:cNvCxnSpPr>
              <a:cxnSpLocks/>
              <a:stCxn id="196" idx="6"/>
              <a:endCxn id="180" idx="2"/>
            </p:cNvCxnSpPr>
            <p:nvPr/>
          </p:nvCxnSpPr>
          <p:spPr>
            <a:xfrm flipV="1">
              <a:off x="873733" y="3938760"/>
              <a:ext cx="141249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CD9FD780-9482-B6D9-549B-14179EDF1775}"/>
                </a:ext>
              </a:extLst>
            </p:cNvPr>
            <p:cNvCxnSpPr>
              <a:cxnSpLocks/>
              <a:stCxn id="180" idx="6"/>
              <a:endCxn id="176" idx="2"/>
            </p:cNvCxnSpPr>
            <p:nvPr/>
          </p:nvCxnSpPr>
          <p:spPr>
            <a:xfrm flipV="1">
              <a:off x="2678005" y="3938759"/>
              <a:ext cx="1338177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8954C71-E8D5-1728-865F-E76F137E565C}"/>
                </a:ext>
              </a:extLst>
            </p:cNvPr>
            <p:cNvCxnSpPr>
              <a:cxnSpLocks/>
              <a:stCxn id="186" idx="6"/>
              <a:endCxn id="178" idx="3"/>
            </p:cNvCxnSpPr>
            <p:nvPr/>
          </p:nvCxnSpPr>
          <p:spPr>
            <a:xfrm flipV="1">
              <a:off x="2678009" y="4585779"/>
              <a:ext cx="584268" cy="253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C6CED3BF-3720-A5B8-2A83-D72749FE8DE1}"/>
                </a:ext>
              </a:extLst>
            </p:cNvPr>
            <p:cNvCxnSpPr>
              <a:cxnSpLocks/>
              <a:stCxn id="176" idx="3"/>
              <a:endCxn id="179" idx="3"/>
            </p:cNvCxnSpPr>
            <p:nvPr/>
          </p:nvCxnSpPr>
          <p:spPr>
            <a:xfrm flipH="1">
              <a:off x="3583382" y="4077431"/>
              <a:ext cx="490175" cy="340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A596CAAC-5FAC-2D85-2A14-0E9FB10871B1}"/>
                </a:ext>
              </a:extLst>
            </p:cNvPr>
            <p:cNvCxnSpPr>
              <a:cxnSpLocks/>
              <a:stCxn id="176" idx="4"/>
              <a:endCxn id="174" idx="0"/>
            </p:cNvCxnSpPr>
            <p:nvPr/>
          </p:nvCxnSpPr>
          <p:spPr>
            <a:xfrm>
              <a:off x="4212074" y="4134871"/>
              <a:ext cx="17" cy="4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84A7DF6D-9237-BEC2-805F-AB56D3B72C5E}"/>
                </a:ext>
              </a:extLst>
            </p:cNvPr>
            <p:cNvCxnSpPr>
              <a:cxnSpLocks/>
              <a:stCxn id="196" idx="4"/>
              <a:endCxn id="192" idx="0"/>
            </p:cNvCxnSpPr>
            <p:nvPr/>
          </p:nvCxnSpPr>
          <p:spPr>
            <a:xfrm flipH="1">
              <a:off x="674555" y="4134874"/>
              <a:ext cx="3287" cy="5141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2036DC47-C978-5365-857B-AF088659C40E}"/>
                </a:ext>
              </a:extLst>
            </p:cNvPr>
            <p:cNvCxnSpPr>
              <a:cxnSpLocks/>
              <a:stCxn id="192" idx="4"/>
              <a:endCxn id="194" idx="0"/>
            </p:cNvCxnSpPr>
            <p:nvPr/>
          </p:nvCxnSpPr>
          <p:spPr>
            <a:xfrm>
              <a:off x="674555" y="5041252"/>
              <a:ext cx="784" cy="551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50FEEE1-C41D-AAD5-AFE9-2F82F1432AAC}"/>
                </a:ext>
              </a:extLst>
            </p:cNvPr>
            <p:cNvCxnSpPr>
              <a:cxnSpLocks/>
              <a:stCxn id="192" idx="6"/>
              <a:endCxn id="190" idx="2"/>
            </p:cNvCxnSpPr>
            <p:nvPr/>
          </p:nvCxnSpPr>
          <p:spPr>
            <a:xfrm flipV="1">
              <a:off x="870446" y="4839422"/>
              <a:ext cx="528568" cy="5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ED15C3A3-F979-F922-96AA-17B708A47F92}"/>
                </a:ext>
              </a:extLst>
            </p:cNvPr>
            <p:cNvCxnSpPr>
              <a:cxnSpLocks/>
              <a:stCxn id="194" idx="6"/>
              <a:endCxn id="188" idx="2"/>
            </p:cNvCxnSpPr>
            <p:nvPr/>
          </p:nvCxnSpPr>
          <p:spPr>
            <a:xfrm flipV="1">
              <a:off x="871230" y="5788518"/>
              <a:ext cx="52778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F71B2A86-BA10-6AFB-0AE9-A6CBA8FC3D77}"/>
                </a:ext>
              </a:extLst>
            </p:cNvPr>
            <p:cNvCxnSpPr>
              <a:cxnSpLocks/>
              <a:stCxn id="190" idx="4"/>
              <a:endCxn id="188" idx="0"/>
            </p:cNvCxnSpPr>
            <p:nvPr/>
          </p:nvCxnSpPr>
          <p:spPr>
            <a:xfrm>
              <a:off x="1594906" y="5035534"/>
              <a:ext cx="0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FB60EF1D-8086-87C1-085C-780F8BE6F6FE}"/>
                </a:ext>
              </a:extLst>
            </p:cNvPr>
            <p:cNvCxnSpPr>
              <a:cxnSpLocks/>
              <a:stCxn id="188" idx="6"/>
              <a:endCxn id="184" idx="2"/>
            </p:cNvCxnSpPr>
            <p:nvPr/>
          </p:nvCxnSpPr>
          <p:spPr>
            <a:xfrm flipV="1">
              <a:off x="1790798" y="5788517"/>
              <a:ext cx="49542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94CEFF9-D4F1-A064-770D-81439A9DD718}"/>
                </a:ext>
              </a:extLst>
            </p:cNvPr>
            <p:cNvCxnSpPr>
              <a:cxnSpLocks/>
              <a:stCxn id="180" idx="4"/>
              <a:endCxn id="186" idx="0"/>
            </p:cNvCxnSpPr>
            <p:nvPr/>
          </p:nvCxnSpPr>
          <p:spPr>
            <a:xfrm>
              <a:off x="2482113" y="4134872"/>
              <a:ext cx="5" cy="508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133E67B-ABED-21FA-67AF-1AD8FA4B8655}"/>
                </a:ext>
              </a:extLst>
            </p:cNvPr>
            <p:cNvCxnSpPr>
              <a:cxnSpLocks/>
              <a:stCxn id="186" idx="4"/>
              <a:endCxn id="184" idx="0"/>
            </p:cNvCxnSpPr>
            <p:nvPr/>
          </p:nvCxnSpPr>
          <p:spPr>
            <a:xfrm flipH="1">
              <a:off x="2482113" y="5035533"/>
              <a:ext cx="5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0515D47-E4EF-C25F-FFFB-DD548D81AF0D}"/>
                </a:ext>
              </a:extLst>
            </p:cNvPr>
            <p:cNvCxnSpPr>
              <a:cxnSpLocks/>
              <a:stCxn id="186" idx="5"/>
              <a:endCxn id="182" idx="2"/>
            </p:cNvCxnSpPr>
            <p:nvPr/>
          </p:nvCxnSpPr>
          <p:spPr>
            <a:xfrm>
              <a:off x="2620634" y="4978093"/>
              <a:ext cx="598315" cy="288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962342A5-611A-D1F5-9DB0-0B2DA2E0588D}"/>
                </a:ext>
              </a:extLst>
            </p:cNvPr>
            <p:cNvCxnSpPr>
              <a:cxnSpLocks/>
              <a:stCxn id="184" idx="7"/>
              <a:endCxn id="182" idx="2"/>
            </p:cNvCxnSpPr>
            <p:nvPr/>
          </p:nvCxnSpPr>
          <p:spPr>
            <a:xfrm flipV="1">
              <a:off x="2620629" y="5266998"/>
              <a:ext cx="598320" cy="382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CC6EEC-9355-B132-6558-748590DFCEE6}"/>
                </a:ext>
              </a:extLst>
            </p:cNvPr>
            <p:cNvCxnSpPr>
              <a:cxnSpLocks/>
              <a:stCxn id="184" idx="6"/>
              <a:endCxn id="172" idx="2"/>
            </p:cNvCxnSpPr>
            <p:nvPr/>
          </p:nvCxnSpPr>
          <p:spPr>
            <a:xfrm flipV="1">
              <a:off x="2678004" y="5781754"/>
              <a:ext cx="1338195" cy="6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6F04808-F8FE-2CA4-AFA1-631DD40A0794}"/>
                </a:ext>
              </a:extLst>
            </p:cNvPr>
            <p:cNvCxnSpPr>
              <a:cxnSpLocks/>
              <a:stCxn id="174" idx="4"/>
              <a:endCxn id="172" idx="0"/>
            </p:cNvCxnSpPr>
            <p:nvPr/>
          </p:nvCxnSpPr>
          <p:spPr>
            <a:xfrm>
              <a:off x="4212091" y="5026443"/>
              <a:ext cx="0" cy="5591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/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blipFill>
                  <a:blip r:embed="rId30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/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blipFill>
                  <a:blip r:embed="rId31"/>
                  <a:stretch>
                    <a:fillRect l="-14085" r="-11268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/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blipFill>
                  <a:blip r:embed="rId32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/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blipFill>
                  <a:blip r:embed="rId33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/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blipFill>
                  <a:blip r:embed="rId34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/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blipFill>
                  <a:blip r:embed="rId35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/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blipFill>
                  <a:blip r:embed="rId36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/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blipFill>
                  <a:blip r:embed="rId37"/>
                  <a:stretch>
                    <a:fillRect l="-14286" r="-12857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/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blipFill>
                  <a:blip r:embed="rId38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/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blipFill>
                  <a:blip r:embed="rId39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/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blipFill>
                  <a:blip r:embed="rId40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/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blipFill>
                  <a:blip r:embed="rId41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/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blipFill>
                  <a:blip r:embed="rId42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/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blipFill>
                  <a:blip r:embed="rId43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/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blipFill>
                  <a:blip r:embed="rId44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/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blipFill>
                  <a:blip r:embed="rId45"/>
                  <a:stretch>
                    <a:fillRect l="-12676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/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blipFill>
                  <a:blip r:embed="rId46"/>
                  <a:stretch>
                    <a:fillRect l="-14286" r="-12857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id="{23872A6D-8AD1-5036-8BB9-83434ECE7BEF}"/>
              </a:ext>
            </a:extLst>
          </p:cNvPr>
          <p:cNvCxnSpPr>
            <a:cxnSpLocks/>
          </p:cNvCxnSpPr>
          <p:nvPr/>
        </p:nvCxnSpPr>
        <p:spPr>
          <a:xfrm flipV="1">
            <a:off x="4238299" y="4364809"/>
            <a:ext cx="2803851" cy="17324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箭头连接符 199">
            <a:extLst>
              <a:ext uri="{FF2B5EF4-FFF2-40B4-BE49-F238E27FC236}">
                <a16:creationId xmlns:a16="http://schemas.microsoft.com/office/drawing/2014/main" id="{84E7ABAC-44C7-BC16-FD12-DAD7C711A1ED}"/>
              </a:ext>
            </a:extLst>
          </p:cNvPr>
          <p:cNvCxnSpPr>
            <a:cxnSpLocks/>
          </p:cNvCxnSpPr>
          <p:nvPr/>
        </p:nvCxnSpPr>
        <p:spPr>
          <a:xfrm flipV="1">
            <a:off x="2319055" y="3991868"/>
            <a:ext cx="4963795" cy="135098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5">
                <a:extLst>
                  <a:ext uri="{FF2B5EF4-FFF2-40B4-BE49-F238E27FC236}">
                    <a16:creationId xmlns:a16="http://schemas.microsoft.com/office/drawing/2014/main" id="{5BB4CEFB-7A6A-E3BE-C15F-8D3FF03F3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3610" y="3550620"/>
                <a:ext cx="1024974" cy="448734"/>
              </a:xfrm>
              <a:prstGeom prst="wedgeRoundRectCallout">
                <a:avLst>
                  <a:gd name="adj1" fmla="val -44976"/>
                  <a:gd name="adj2" fmla="val 103062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TW" sz="2400" dirty="0"/>
              </a:p>
            </p:txBody>
          </p:sp>
        </mc:Choice>
        <mc:Fallback xmlns="">
          <p:sp>
            <p:nvSpPr>
              <p:cNvPr id="5" name="AutoShape 5">
                <a:extLst>
                  <a:ext uri="{FF2B5EF4-FFF2-40B4-BE49-F238E27FC236}">
                    <a16:creationId xmlns:a16="http://schemas.microsoft.com/office/drawing/2014/main" id="{5BB4CEFB-7A6A-E3BE-C15F-8D3FF03F3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3610" y="3550620"/>
                <a:ext cx="1024974" cy="448734"/>
              </a:xfrm>
              <a:prstGeom prst="wedgeRoundRectCallout">
                <a:avLst>
                  <a:gd name="adj1" fmla="val -44976"/>
                  <a:gd name="adj2" fmla="val 103062"/>
                  <a:gd name="adj3" fmla="val 16667"/>
                </a:avLst>
              </a:prstGeom>
              <a:blipFill>
                <a:blip r:embed="rId47"/>
                <a:stretch>
                  <a:fillRect r="-1117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92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separator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The separator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is a vertex set such that 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path must visit at least one vertex in it </a:t>
                </a:r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  <a:blipFill>
                <a:blip r:embed="rId3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CB48AD24-6F07-C355-6295-429C29408350}"/>
              </a:ext>
            </a:extLst>
          </p:cNvPr>
          <p:cNvGrpSpPr/>
          <p:nvPr/>
        </p:nvGrpSpPr>
        <p:grpSpPr>
          <a:xfrm>
            <a:off x="688216" y="4065838"/>
            <a:ext cx="4361300" cy="2268670"/>
            <a:chOff x="262153" y="3715961"/>
            <a:chExt cx="4361300" cy="226867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92E00397-9035-F637-5B9A-5B9E0888277E}"/>
                </a:ext>
              </a:extLst>
            </p:cNvPr>
            <p:cNvGrpSpPr/>
            <p:nvPr/>
          </p:nvGrpSpPr>
          <p:grpSpPr>
            <a:xfrm>
              <a:off x="481949" y="3742649"/>
              <a:ext cx="391784" cy="392225"/>
              <a:chOff x="2796833" y="1500895"/>
              <a:chExt cx="532800" cy="533400"/>
            </a:xfrm>
          </p:grpSpPr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B579CD7C-4012-B195-4591-B06D89E238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A3DEBBD3-24FC-B2BA-5EEC-B61C0E7D2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8FB65C38-D0BB-54EC-CE59-B94377FFD061}"/>
                </a:ext>
              </a:extLst>
            </p:cNvPr>
            <p:cNvGrpSpPr/>
            <p:nvPr/>
          </p:nvGrpSpPr>
          <p:grpSpPr>
            <a:xfrm>
              <a:off x="479446" y="5592406"/>
              <a:ext cx="391784" cy="392225"/>
              <a:chOff x="2796833" y="1500895"/>
              <a:chExt cx="532800" cy="533400"/>
            </a:xfrm>
          </p:grpSpPr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6E4FB39A-86E1-0A1A-F52E-B0364030BCB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文本框 194">
                    <a:extLst>
                      <a:ext uri="{FF2B5EF4-FFF2-40B4-BE49-F238E27FC236}">
                        <a16:creationId xmlns:a16="http://schemas.microsoft.com/office/drawing/2014/main" id="{BC463497-5851-8B0B-A5A0-F5AED306C658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F4AF0DF4-532E-C259-A475-D5CDB61D5A34}"/>
                </a:ext>
              </a:extLst>
            </p:cNvPr>
            <p:cNvGrpSpPr/>
            <p:nvPr/>
          </p:nvGrpSpPr>
          <p:grpSpPr>
            <a:xfrm>
              <a:off x="478662" y="4649027"/>
              <a:ext cx="391784" cy="392225"/>
              <a:chOff x="2796833" y="1500895"/>
              <a:chExt cx="532800" cy="533400"/>
            </a:xfrm>
          </p:grpSpPr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E21960FC-A49D-B76D-F4B4-5B26F43969D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文本框 192">
                    <a:extLst>
                      <a:ext uri="{FF2B5EF4-FFF2-40B4-BE49-F238E27FC236}">
                        <a16:creationId xmlns:a16="http://schemas.microsoft.com/office/drawing/2014/main" id="{8D48928E-CCB2-1C82-37E2-1197D535A16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D09170A-F30D-0271-0E67-ADEACC29A4FA}"/>
                </a:ext>
              </a:extLst>
            </p:cNvPr>
            <p:cNvGrpSpPr/>
            <p:nvPr/>
          </p:nvGrpSpPr>
          <p:grpSpPr>
            <a:xfrm>
              <a:off x="1399014" y="4643309"/>
              <a:ext cx="391784" cy="392225"/>
              <a:chOff x="2796833" y="1500895"/>
              <a:chExt cx="532800" cy="533400"/>
            </a:xfrm>
          </p:grpSpPr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A173BAD5-E4D8-3B9A-89FD-A6D0270AC3B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文本框 190">
                    <a:extLst>
                      <a:ext uri="{FF2B5EF4-FFF2-40B4-BE49-F238E27FC236}">
                        <a16:creationId xmlns:a16="http://schemas.microsoft.com/office/drawing/2014/main" id="{1C881ECD-D6F4-BC39-9667-B7864226B3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E1CF5F46-362E-5EE7-DA68-12F97DCFF4EF}"/>
                </a:ext>
              </a:extLst>
            </p:cNvPr>
            <p:cNvGrpSpPr/>
            <p:nvPr/>
          </p:nvGrpSpPr>
          <p:grpSpPr>
            <a:xfrm>
              <a:off x="1399014" y="5592405"/>
              <a:ext cx="391784" cy="392225"/>
              <a:chOff x="2796833" y="1500895"/>
              <a:chExt cx="532800" cy="533400"/>
            </a:xfrm>
          </p:grpSpPr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8869B56A-34CD-09F2-AACE-33053E67A72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文本框 188">
                    <a:extLst>
                      <a:ext uri="{FF2B5EF4-FFF2-40B4-BE49-F238E27FC236}">
                        <a16:creationId xmlns:a16="http://schemas.microsoft.com/office/drawing/2014/main" id="{93772A94-EAC2-81C4-AD39-BC9EE7A65F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B21236E1-0118-D1A9-DCA3-E3DEE2FC8532}"/>
                </a:ext>
              </a:extLst>
            </p:cNvPr>
            <p:cNvGrpSpPr/>
            <p:nvPr/>
          </p:nvGrpSpPr>
          <p:grpSpPr>
            <a:xfrm>
              <a:off x="2268130" y="4643308"/>
              <a:ext cx="428359" cy="392225"/>
              <a:chOff x="2772222" y="1500895"/>
              <a:chExt cx="582542" cy="533400"/>
            </a:xfrm>
          </p:grpSpPr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4DD2CE9-BBE3-DFBE-2961-685968C5994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D1902985-2400-A54E-979E-44572DAA338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E99D67A-5B21-E682-E299-83FD70FDF253}"/>
                </a:ext>
              </a:extLst>
            </p:cNvPr>
            <p:cNvGrpSpPr/>
            <p:nvPr/>
          </p:nvGrpSpPr>
          <p:grpSpPr>
            <a:xfrm>
              <a:off x="2268128" y="5592404"/>
              <a:ext cx="428357" cy="392225"/>
              <a:chOff x="2772226" y="1500895"/>
              <a:chExt cx="582540" cy="533400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0DC47C8C-25A7-2BA2-65FB-834E67C375B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5ACA7F5A-75EC-309C-48A5-905E4FBE3F1E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D7D5014-B4F2-6879-0FF5-2A04D77B111E}"/>
                </a:ext>
              </a:extLst>
            </p:cNvPr>
            <p:cNvGrpSpPr/>
            <p:nvPr/>
          </p:nvGrpSpPr>
          <p:grpSpPr>
            <a:xfrm>
              <a:off x="3218949" y="5070885"/>
              <a:ext cx="391784" cy="392225"/>
              <a:chOff x="2796833" y="1500895"/>
              <a:chExt cx="532800" cy="533400"/>
            </a:xfrm>
          </p:grpSpPr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76E619A0-E6B8-49EF-75C7-33692FB3777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4316273E-496D-1B46-1358-62E29FD03D2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991F1E9-E6D0-5E8E-FD33-52CEF537FCDF}"/>
                </a:ext>
              </a:extLst>
            </p:cNvPr>
            <p:cNvGrpSpPr/>
            <p:nvPr/>
          </p:nvGrpSpPr>
          <p:grpSpPr>
            <a:xfrm>
              <a:off x="2273187" y="3742647"/>
              <a:ext cx="428361" cy="392225"/>
              <a:chOff x="2779105" y="1500895"/>
              <a:chExt cx="582545" cy="533400"/>
            </a:xfrm>
          </p:grpSpPr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5850E714-6948-38C0-569E-A070EB50310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8224E680-9D66-A267-FFDB-6B169D94E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E434025A-1F8A-55E2-3EB8-0FCE92714FB0}"/>
                </a:ext>
              </a:extLst>
            </p:cNvPr>
            <p:cNvGrpSpPr/>
            <p:nvPr/>
          </p:nvGrpSpPr>
          <p:grpSpPr>
            <a:xfrm>
              <a:off x="3204902" y="4250994"/>
              <a:ext cx="391784" cy="392225"/>
              <a:chOff x="2796833" y="1500895"/>
              <a:chExt cx="532800" cy="533400"/>
            </a:xfrm>
          </p:grpSpPr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67D2E650-80F8-05F1-EBF4-BE05A2D3C62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4B15E0B-136A-AC67-8E87-75EBE5933F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286B4BB-3D52-7EDD-A23A-3A6EB0D83D6B}"/>
                </a:ext>
              </a:extLst>
            </p:cNvPr>
            <p:cNvGrpSpPr/>
            <p:nvPr/>
          </p:nvGrpSpPr>
          <p:grpSpPr>
            <a:xfrm>
              <a:off x="3993030" y="3742646"/>
              <a:ext cx="428357" cy="392225"/>
              <a:chOff x="2765347" y="1500895"/>
              <a:chExt cx="582540" cy="533400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E00F235-6AC7-4FAF-C768-003BF889E85B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4A293167-3E17-2229-760C-C60BD81843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B6572827-FEFF-97BD-DAA3-0709603D35C0}"/>
                </a:ext>
              </a:extLst>
            </p:cNvPr>
            <p:cNvGrpSpPr/>
            <p:nvPr/>
          </p:nvGrpSpPr>
          <p:grpSpPr>
            <a:xfrm>
              <a:off x="4016199" y="4634218"/>
              <a:ext cx="391784" cy="392225"/>
              <a:chOff x="2796833" y="1500895"/>
              <a:chExt cx="532800" cy="533400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9364E00-160A-DBE6-F86D-8A60AEA83C6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783D5351-886B-EF3F-A2AF-CD59CD6D2D4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08A3FDE3-C2E3-23E2-B3B8-1ADFD9B04F2F}"/>
                </a:ext>
              </a:extLst>
            </p:cNvPr>
            <p:cNvGrpSpPr/>
            <p:nvPr/>
          </p:nvGrpSpPr>
          <p:grpSpPr>
            <a:xfrm>
              <a:off x="4016199" y="5585641"/>
              <a:ext cx="391784" cy="392225"/>
              <a:chOff x="2796833" y="1500895"/>
              <a:chExt cx="532800" cy="533400"/>
            </a:xfrm>
          </p:grpSpPr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EA68CD5F-6283-1B28-E739-D06F8223DAF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7E5B4CEA-90C1-18ED-0334-1795588B21C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B90B27-A12B-C012-58CE-73E100EE4305}"/>
                </a:ext>
              </a:extLst>
            </p:cNvPr>
            <p:cNvCxnSpPr>
              <a:cxnSpLocks/>
              <a:stCxn id="196" idx="6"/>
              <a:endCxn id="180" idx="2"/>
            </p:cNvCxnSpPr>
            <p:nvPr/>
          </p:nvCxnSpPr>
          <p:spPr>
            <a:xfrm flipV="1">
              <a:off x="873733" y="3938760"/>
              <a:ext cx="141249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CD9FD780-9482-B6D9-549B-14179EDF1775}"/>
                </a:ext>
              </a:extLst>
            </p:cNvPr>
            <p:cNvCxnSpPr>
              <a:cxnSpLocks/>
              <a:stCxn id="180" idx="6"/>
              <a:endCxn id="176" idx="2"/>
            </p:cNvCxnSpPr>
            <p:nvPr/>
          </p:nvCxnSpPr>
          <p:spPr>
            <a:xfrm flipV="1">
              <a:off x="2678005" y="3938759"/>
              <a:ext cx="1338177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8954C71-E8D5-1728-865F-E76F137E565C}"/>
                </a:ext>
              </a:extLst>
            </p:cNvPr>
            <p:cNvCxnSpPr>
              <a:cxnSpLocks/>
              <a:stCxn id="186" idx="6"/>
              <a:endCxn id="178" idx="3"/>
            </p:cNvCxnSpPr>
            <p:nvPr/>
          </p:nvCxnSpPr>
          <p:spPr>
            <a:xfrm flipV="1">
              <a:off x="2678009" y="4585779"/>
              <a:ext cx="584268" cy="253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C6CED3BF-3720-A5B8-2A83-D72749FE8DE1}"/>
                </a:ext>
              </a:extLst>
            </p:cNvPr>
            <p:cNvCxnSpPr>
              <a:cxnSpLocks/>
              <a:stCxn id="176" idx="3"/>
              <a:endCxn id="179" idx="3"/>
            </p:cNvCxnSpPr>
            <p:nvPr/>
          </p:nvCxnSpPr>
          <p:spPr>
            <a:xfrm flipH="1">
              <a:off x="3583382" y="4077431"/>
              <a:ext cx="490175" cy="340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A596CAAC-5FAC-2D85-2A14-0E9FB10871B1}"/>
                </a:ext>
              </a:extLst>
            </p:cNvPr>
            <p:cNvCxnSpPr>
              <a:cxnSpLocks/>
              <a:stCxn id="176" idx="4"/>
              <a:endCxn id="174" idx="0"/>
            </p:cNvCxnSpPr>
            <p:nvPr/>
          </p:nvCxnSpPr>
          <p:spPr>
            <a:xfrm>
              <a:off x="4212074" y="4134871"/>
              <a:ext cx="17" cy="4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84A7DF6D-9237-BEC2-805F-AB56D3B72C5E}"/>
                </a:ext>
              </a:extLst>
            </p:cNvPr>
            <p:cNvCxnSpPr>
              <a:cxnSpLocks/>
              <a:stCxn id="196" idx="4"/>
              <a:endCxn id="192" idx="0"/>
            </p:cNvCxnSpPr>
            <p:nvPr/>
          </p:nvCxnSpPr>
          <p:spPr>
            <a:xfrm flipH="1">
              <a:off x="674555" y="4134874"/>
              <a:ext cx="3287" cy="5141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2036DC47-C978-5365-857B-AF088659C40E}"/>
                </a:ext>
              </a:extLst>
            </p:cNvPr>
            <p:cNvCxnSpPr>
              <a:cxnSpLocks/>
              <a:stCxn id="192" idx="4"/>
              <a:endCxn id="194" idx="0"/>
            </p:cNvCxnSpPr>
            <p:nvPr/>
          </p:nvCxnSpPr>
          <p:spPr>
            <a:xfrm>
              <a:off x="674555" y="5041252"/>
              <a:ext cx="784" cy="551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50FEEE1-C41D-AAD5-AFE9-2F82F1432AAC}"/>
                </a:ext>
              </a:extLst>
            </p:cNvPr>
            <p:cNvCxnSpPr>
              <a:cxnSpLocks/>
              <a:stCxn id="192" idx="6"/>
              <a:endCxn id="190" idx="2"/>
            </p:cNvCxnSpPr>
            <p:nvPr/>
          </p:nvCxnSpPr>
          <p:spPr>
            <a:xfrm flipV="1">
              <a:off x="870446" y="4839422"/>
              <a:ext cx="528568" cy="5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ED15C3A3-F979-F922-96AA-17B708A47F92}"/>
                </a:ext>
              </a:extLst>
            </p:cNvPr>
            <p:cNvCxnSpPr>
              <a:cxnSpLocks/>
              <a:stCxn id="194" idx="6"/>
              <a:endCxn id="188" idx="2"/>
            </p:cNvCxnSpPr>
            <p:nvPr/>
          </p:nvCxnSpPr>
          <p:spPr>
            <a:xfrm flipV="1">
              <a:off x="871230" y="5788518"/>
              <a:ext cx="52778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F71B2A86-BA10-6AFB-0AE9-A6CBA8FC3D77}"/>
                </a:ext>
              </a:extLst>
            </p:cNvPr>
            <p:cNvCxnSpPr>
              <a:cxnSpLocks/>
              <a:stCxn id="190" idx="4"/>
              <a:endCxn id="188" idx="0"/>
            </p:cNvCxnSpPr>
            <p:nvPr/>
          </p:nvCxnSpPr>
          <p:spPr>
            <a:xfrm>
              <a:off x="1594906" y="5035534"/>
              <a:ext cx="0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FB60EF1D-8086-87C1-085C-780F8BE6F6FE}"/>
                </a:ext>
              </a:extLst>
            </p:cNvPr>
            <p:cNvCxnSpPr>
              <a:cxnSpLocks/>
              <a:stCxn id="188" idx="6"/>
              <a:endCxn id="184" idx="2"/>
            </p:cNvCxnSpPr>
            <p:nvPr/>
          </p:nvCxnSpPr>
          <p:spPr>
            <a:xfrm flipV="1">
              <a:off x="1790798" y="5788517"/>
              <a:ext cx="49542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94CEFF9-D4F1-A064-770D-81439A9DD718}"/>
                </a:ext>
              </a:extLst>
            </p:cNvPr>
            <p:cNvCxnSpPr>
              <a:cxnSpLocks/>
              <a:stCxn id="180" idx="4"/>
              <a:endCxn id="186" idx="0"/>
            </p:cNvCxnSpPr>
            <p:nvPr/>
          </p:nvCxnSpPr>
          <p:spPr>
            <a:xfrm>
              <a:off x="2482113" y="4134872"/>
              <a:ext cx="5" cy="508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133E67B-ABED-21FA-67AF-1AD8FA4B8655}"/>
                </a:ext>
              </a:extLst>
            </p:cNvPr>
            <p:cNvCxnSpPr>
              <a:cxnSpLocks/>
              <a:stCxn id="186" idx="4"/>
              <a:endCxn id="184" idx="0"/>
            </p:cNvCxnSpPr>
            <p:nvPr/>
          </p:nvCxnSpPr>
          <p:spPr>
            <a:xfrm flipH="1">
              <a:off x="2482113" y="5035533"/>
              <a:ext cx="5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0515D47-E4EF-C25F-FFFB-DD548D81AF0D}"/>
                </a:ext>
              </a:extLst>
            </p:cNvPr>
            <p:cNvCxnSpPr>
              <a:cxnSpLocks/>
              <a:stCxn id="186" idx="5"/>
              <a:endCxn id="182" idx="2"/>
            </p:cNvCxnSpPr>
            <p:nvPr/>
          </p:nvCxnSpPr>
          <p:spPr>
            <a:xfrm>
              <a:off x="2620634" y="4978093"/>
              <a:ext cx="598315" cy="288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962342A5-611A-D1F5-9DB0-0B2DA2E0588D}"/>
                </a:ext>
              </a:extLst>
            </p:cNvPr>
            <p:cNvCxnSpPr>
              <a:cxnSpLocks/>
              <a:stCxn id="184" idx="7"/>
              <a:endCxn id="182" idx="2"/>
            </p:cNvCxnSpPr>
            <p:nvPr/>
          </p:nvCxnSpPr>
          <p:spPr>
            <a:xfrm flipV="1">
              <a:off x="2620629" y="5266998"/>
              <a:ext cx="598320" cy="382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CC6EEC-9355-B132-6558-748590DFCEE6}"/>
                </a:ext>
              </a:extLst>
            </p:cNvPr>
            <p:cNvCxnSpPr>
              <a:cxnSpLocks/>
              <a:stCxn id="184" idx="6"/>
              <a:endCxn id="172" idx="2"/>
            </p:cNvCxnSpPr>
            <p:nvPr/>
          </p:nvCxnSpPr>
          <p:spPr>
            <a:xfrm flipV="1">
              <a:off x="2678004" y="5781754"/>
              <a:ext cx="1338195" cy="6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6F04808-F8FE-2CA4-AFA1-631DD40A0794}"/>
                </a:ext>
              </a:extLst>
            </p:cNvPr>
            <p:cNvCxnSpPr>
              <a:cxnSpLocks/>
              <a:stCxn id="174" idx="4"/>
              <a:endCxn id="172" idx="0"/>
            </p:cNvCxnSpPr>
            <p:nvPr/>
          </p:nvCxnSpPr>
          <p:spPr>
            <a:xfrm>
              <a:off x="4212091" y="5026443"/>
              <a:ext cx="0" cy="5591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/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blipFill>
                  <a:blip r:embed="rId17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/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blipFill>
                  <a:blip r:embed="rId18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/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blipFill>
                  <a:blip r:embed="rId19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/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blipFill>
                  <a:blip r:embed="rId20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/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blipFill>
                  <a:blip r:embed="rId21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/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blipFill>
                  <a:blip r:embed="rId22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/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blipFill>
                  <a:blip r:embed="rId23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/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blipFill>
                  <a:blip r:embed="rId24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/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blipFill>
                  <a:blip r:embed="rId25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/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blipFill>
                  <a:blip r:embed="rId26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/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blipFill>
                  <a:blip r:embed="rId27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/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blipFill>
                  <a:blip r:embed="rId28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/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/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blipFill>
                  <a:blip r:embed="rId30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/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blipFill>
                  <a:blip r:embed="rId31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/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blipFill>
                  <a:blip r:embed="rId32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/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EE2B52D9-C5C7-4C6E-5683-AE6636297DC2}"/>
                  </a:ext>
                </a:extLst>
              </p:cNvPr>
              <p:cNvSpPr txBox="1"/>
              <p:nvPr/>
            </p:nvSpPr>
            <p:spPr>
              <a:xfrm>
                <a:off x="5504256" y="4299308"/>
                <a:ext cx="3176377" cy="70788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is a separator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EE2B52D9-C5C7-4C6E-5683-AE6636297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56" y="4299308"/>
                <a:ext cx="3176377" cy="707886"/>
              </a:xfrm>
              <a:prstGeom prst="rect">
                <a:avLst/>
              </a:prstGeom>
              <a:blipFill>
                <a:blip r:embed="rId34"/>
                <a:stretch>
                  <a:fillRect t="-3390" r="-4207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000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separator in LCA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The separator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is a vertex set such that any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path must visit at least one vertex in it </a:t>
                </a:r>
              </a:p>
              <a:p>
                <a:r>
                  <a:rPr lang="en-US" altLang="zh-CN" sz="2400" dirty="0"/>
                  <a:t>Property: The vertex set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of the least common ancestor (LCA) node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is a separator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  <a:blipFill>
                <a:blip r:embed="rId3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CB48AD24-6F07-C355-6295-429C29408350}"/>
              </a:ext>
            </a:extLst>
          </p:cNvPr>
          <p:cNvGrpSpPr/>
          <p:nvPr/>
        </p:nvGrpSpPr>
        <p:grpSpPr>
          <a:xfrm>
            <a:off x="688216" y="4065838"/>
            <a:ext cx="4361300" cy="2268670"/>
            <a:chOff x="262153" y="3715961"/>
            <a:chExt cx="4361300" cy="226867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92E00397-9035-F637-5B9A-5B9E0888277E}"/>
                </a:ext>
              </a:extLst>
            </p:cNvPr>
            <p:cNvGrpSpPr/>
            <p:nvPr/>
          </p:nvGrpSpPr>
          <p:grpSpPr>
            <a:xfrm>
              <a:off x="481949" y="3742649"/>
              <a:ext cx="391784" cy="392225"/>
              <a:chOff x="2796833" y="1500895"/>
              <a:chExt cx="532800" cy="533400"/>
            </a:xfrm>
          </p:grpSpPr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B579CD7C-4012-B195-4591-B06D89E238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A3DEBBD3-24FC-B2BA-5EEC-B61C0E7D2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8FB65C38-D0BB-54EC-CE59-B94377FFD061}"/>
                </a:ext>
              </a:extLst>
            </p:cNvPr>
            <p:cNvGrpSpPr/>
            <p:nvPr/>
          </p:nvGrpSpPr>
          <p:grpSpPr>
            <a:xfrm>
              <a:off x="479446" y="5592406"/>
              <a:ext cx="391784" cy="392225"/>
              <a:chOff x="2796833" y="1500895"/>
              <a:chExt cx="532800" cy="533400"/>
            </a:xfrm>
          </p:grpSpPr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6E4FB39A-86E1-0A1A-F52E-B0364030BCB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文本框 194">
                    <a:extLst>
                      <a:ext uri="{FF2B5EF4-FFF2-40B4-BE49-F238E27FC236}">
                        <a16:creationId xmlns:a16="http://schemas.microsoft.com/office/drawing/2014/main" id="{BC463497-5851-8B0B-A5A0-F5AED306C658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F4AF0DF4-532E-C259-A475-D5CDB61D5A34}"/>
                </a:ext>
              </a:extLst>
            </p:cNvPr>
            <p:cNvGrpSpPr/>
            <p:nvPr/>
          </p:nvGrpSpPr>
          <p:grpSpPr>
            <a:xfrm>
              <a:off x="478662" y="4649027"/>
              <a:ext cx="391784" cy="392225"/>
              <a:chOff x="2796833" y="1500895"/>
              <a:chExt cx="532800" cy="533400"/>
            </a:xfrm>
          </p:grpSpPr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E21960FC-A49D-B76D-F4B4-5B26F43969D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文本框 192">
                    <a:extLst>
                      <a:ext uri="{FF2B5EF4-FFF2-40B4-BE49-F238E27FC236}">
                        <a16:creationId xmlns:a16="http://schemas.microsoft.com/office/drawing/2014/main" id="{8D48928E-CCB2-1C82-37E2-1197D535A16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D09170A-F30D-0271-0E67-ADEACC29A4FA}"/>
                </a:ext>
              </a:extLst>
            </p:cNvPr>
            <p:cNvGrpSpPr/>
            <p:nvPr/>
          </p:nvGrpSpPr>
          <p:grpSpPr>
            <a:xfrm>
              <a:off x="1399014" y="4643309"/>
              <a:ext cx="391784" cy="392225"/>
              <a:chOff x="2796833" y="1500895"/>
              <a:chExt cx="532800" cy="533400"/>
            </a:xfrm>
          </p:grpSpPr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A173BAD5-E4D8-3B9A-89FD-A6D0270AC3B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文本框 190">
                    <a:extLst>
                      <a:ext uri="{FF2B5EF4-FFF2-40B4-BE49-F238E27FC236}">
                        <a16:creationId xmlns:a16="http://schemas.microsoft.com/office/drawing/2014/main" id="{1C881ECD-D6F4-BC39-9667-B7864226B3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E1CF5F46-362E-5EE7-DA68-12F97DCFF4EF}"/>
                </a:ext>
              </a:extLst>
            </p:cNvPr>
            <p:cNvGrpSpPr/>
            <p:nvPr/>
          </p:nvGrpSpPr>
          <p:grpSpPr>
            <a:xfrm>
              <a:off x="1399014" y="5592405"/>
              <a:ext cx="391784" cy="392225"/>
              <a:chOff x="2796833" y="1500895"/>
              <a:chExt cx="532800" cy="533400"/>
            </a:xfrm>
          </p:grpSpPr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8869B56A-34CD-09F2-AACE-33053E67A72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文本框 188">
                    <a:extLst>
                      <a:ext uri="{FF2B5EF4-FFF2-40B4-BE49-F238E27FC236}">
                        <a16:creationId xmlns:a16="http://schemas.microsoft.com/office/drawing/2014/main" id="{93772A94-EAC2-81C4-AD39-BC9EE7A65F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B21236E1-0118-D1A9-DCA3-E3DEE2FC8532}"/>
                </a:ext>
              </a:extLst>
            </p:cNvPr>
            <p:cNvGrpSpPr/>
            <p:nvPr/>
          </p:nvGrpSpPr>
          <p:grpSpPr>
            <a:xfrm>
              <a:off x="2268130" y="4643308"/>
              <a:ext cx="428359" cy="392225"/>
              <a:chOff x="2772222" y="1500895"/>
              <a:chExt cx="582542" cy="533400"/>
            </a:xfrm>
          </p:grpSpPr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4DD2CE9-BBE3-DFBE-2961-685968C5994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D1902985-2400-A54E-979E-44572DAA338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E99D67A-5B21-E682-E299-83FD70FDF253}"/>
                </a:ext>
              </a:extLst>
            </p:cNvPr>
            <p:cNvGrpSpPr/>
            <p:nvPr/>
          </p:nvGrpSpPr>
          <p:grpSpPr>
            <a:xfrm>
              <a:off x="2268128" y="5592404"/>
              <a:ext cx="428357" cy="392225"/>
              <a:chOff x="2772226" y="1500895"/>
              <a:chExt cx="582540" cy="533400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0DC47C8C-25A7-2BA2-65FB-834E67C375B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5ACA7F5A-75EC-309C-48A5-905E4FBE3F1E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D7D5014-B4F2-6879-0FF5-2A04D77B111E}"/>
                </a:ext>
              </a:extLst>
            </p:cNvPr>
            <p:cNvGrpSpPr/>
            <p:nvPr/>
          </p:nvGrpSpPr>
          <p:grpSpPr>
            <a:xfrm>
              <a:off x="3218949" y="5070885"/>
              <a:ext cx="391784" cy="392225"/>
              <a:chOff x="2796833" y="1500895"/>
              <a:chExt cx="532800" cy="533400"/>
            </a:xfrm>
          </p:grpSpPr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76E619A0-E6B8-49EF-75C7-33692FB3777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4316273E-496D-1B46-1358-62E29FD03D2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991F1E9-E6D0-5E8E-FD33-52CEF537FCDF}"/>
                </a:ext>
              </a:extLst>
            </p:cNvPr>
            <p:cNvGrpSpPr/>
            <p:nvPr/>
          </p:nvGrpSpPr>
          <p:grpSpPr>
            <a:xfrm>
              <a:off x="2273187" y="3742647"/>
              <a:ext cx="428361" cy="392225"/>
              <a:chOff x="2779105" y="1500895"/>
              <a:chExt cx="582545" cy="533400"/>
            </a:xfrm>
          </p:grpSpPr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5850E714-6948-38C0-569E-A070EB50310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8224E680-9D66-A267-FFDB-6B169D94E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E434025A-1F8A-55E2-3EB8-0FCE92714FB0}"/>
                </a:ext>
              </a:extLst>
            </p:cNvPr>
            <p:cNvGrpSpPr/>
            <p:nvPr/>
          </p:nvGrpSpPr>
          <p:grpSpPr>
            <a:xfrm>
              <a:off x="3204902" y="4250994"/>
              <a:ext cx="391784" cy="392225"/>
              <a:chOff x="2796833" y="1500895"/>
              <a:chExt cx="532800" cy="533400"/>
            </a:xfrm>
          </p:grpSpPr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67D2E650-80F8-05F1-EBF4-BE05A2D3C62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4B15E0B-136A-AC67-8E87-75EBE5933F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286B4BB-3D52-7EDD-A23A-3A6EB0D83D6B}"/>
                </a:ext>
              </a:extLst>
            </p:cNvPr>
            <p:cNvGrpSpPr/>
            <p:nvPr/>
          </p:nvGrpSpPr>
          <p:grpSpPr>
            <a:xfrm>
              <a:off x="3993030" y="3742646"/>
              <a:ext cx="428357" cy="392225"/>
              <a:chOff x="2765347" y="1500895"/>
              <a:chExt cx="582540" cy="533400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E00F235-6AC7-4FAF-C768-003BF889E85B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4A293167-3E17-2229-760C-C60BD81843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B6572827-FEFF-97BD-DAA3-0709603D35C0}"/>
                </a:ext>
              </a:extLst>
            </p:cNvPr>
            <p:cNvGrpSpPr/>
            <p:nvPr/>
          </p:nvGrpSpPr>
          <p:grpSpPr>
            <a:xfrm>
              <a:off x="4016199" y="4634218"/>
              <a:ext cx="391784" cy="392225"/>
              <a:chOff x="2796833" y="1500895"/>
              <a:chExt cx="532800" cy="533400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9364E00-160A-DBE6-F86D-8A60AEA83C6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783D5351-886B-EF3F-A2AF-CD59CD6D2D4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08A3FDE3-C2E3-23E2-B3B8-1ADFD9B04F2F}"/>
                </a:ext>
              </a:extLst>
            </p:cNvPr>
            <p:cNvGrpSpPr/>
            <p:nvPr/>
          </p:nvGrpSpPr>
          <p:grpSpPr>
            <a:xfrm>
              <a:off x="4016199" y="5585641"/>
              <a:ext cx="391784" cy="392225"/>
              <a:chOff x="2796833" y="1500895"/>
              <a:chExt cx="532800" cy="533400"/>
            </a:xfrm>
          </p:grpSpPr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EA68CD5F-6283-1B28-E739-D06F8223DAF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7E5B4CEA-90C1-18ED-0334-1795588B21C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B90B27-A12B-C012-58CE-73E100EE4305}"/>
                </a:ext>
              </a:extLst>
            </p:cNvPr>
            <p:cNvCxnSpPr>
              <a:cxnSpLocks/>
              <a:stCxn id="196" idx="6"/>
              <a:endCxn id="180" idx="2"/>
            </p:cNvCxnSpPr>
            <p:nvPr/>
          </p:nvCxnSpPr>
          <p:spPr>
            <a:xfrm flipV="1">
              <a:off x="873733" y="3938760"/>
              <a:ext cx="141249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CD9FD780-9482-B6D9-549B-14179EDF1775}"/>
                </a:ext>
              </a:extLst>
            </p:cNvPr>
            <p:cNvCxnSpPr>
              <a:cxnSpLocks/>
              <a:stCxn id="180" idx="6"/>
              <a:endCxn id="176" idx="2"/>
            </p:cNvCxnSpPr>
            <p:nvPr/>
          </p:nvCxnSpPr>
          <p:spPr>
            <a:xfrm flipV="1">
              <a:off x="2678005" y="3938759"/>
              <a:ext cx="1338177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8954C71-E8D5-1728-865F-E76F137E565C}"/>
                </a:ext>
              </a:extLst>
            </p:cNvPr>
            <p:cNvCxnSpPr>
              <a:cxnSpLocks/>
              <a:stCxn id="186" idx="6"/>
              <a:endCxn id="178" idx="3"/>
            </p:cNvCxnSpPr>
            <p:nvPr/>
          </p:nvCxnSpPr>
          <p:spPr>
            <a:xfrm flipV="1">
              <a:off x="2678009" y="4585779"/>
              <a:ext cx="584268" cy="253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C6CED3BF-3720-A5B8-2A83-D72749FE8DE1}"/>
                </a:ext>
              </a:extLst>
            </p:cNvPr>
            <p:cNvCxnSpPr>
              <a:cxnSpLocks/>
              <a:stCxn id="176" idx="3"/>
              <a:endCxn id="179" idx="3"/>
            </p:cNvCxnSpPr>
            <p:nvPr/>
          </p:nvCxnSpPr>
          <p:spPr>
            <a:xfrm flipH="1">
              <a:off x="3583382" y="4077431"/>
              <a:ext cx="490175" cy="340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A596CAAC-5FAC-2D85-2A14-0E9FB10871B1}"/>
                </a:ext>
              </a:extLst>
            </p:cNvPr>
            <p:cNvCxnSpPr>
              <a:cxnSpLocks/>
              <a:stCxn id="176" idx="4"/>
              <a:endCxn id="174" idx="0"/>
            </p:cNvCxnSpPr>
            <p:nvPr/>
          </p:nvCxnSpPr>
          <p:spPr>
            <a:xfrm>
              <a:off x="4212074" y="4134871"/>
              <a:ext cx="17" cy="4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84A7DF6D-9237-BEC2-805F-AB56D3B72C5E}"/>
                </a:ext>
              </a:extLst>
            </p:cNvPr>
            <p:cNvCxnSpPr>
              <a:cxnSpLocks/>
              <a:stCxn id="196" idx="4"/>
              <a:endCxn id="192" idx="0"/>
            </p:cNvCxnSpPr>
            <p:nvPr/>
          </p:nvCxnSpPr>
          <p:spPr>
            <a:xfrm flipH="1">
              <a:off x="674555" y="4134874"/>
              <a:ext cx="3287" cy="5141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2036DC47-C978-5365-857B-AF088659C40E}"/>
                </a:ext>
              </a:extLst>
            </p:cNvPr>
            <p:cNvCxnSpPr>
              <a:cxnSpLocks/>
              <a:stCxn id="192" idx="4"/>
              <a:endCxn id="194" idx="0"/>
            </p:cNvCxnSpPr>
            <p:nvPr/>
          </p:nvCxnSpPr>
          <p:spPr>
            <a:xfrm>
              <a:off x="674555" y="5041252"/>
              <a:ext cx="784" cy="551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50FEEE1-C41D-AAD5-AFE9-2F82F1432AAC}"/>
                </a:ext>
              </a:extLst>
            </p:cNvPr>
            <p:cNvCxnSpPr>
              <a:cxnSpLocks/>
              <a:stCxn id="192" idx="6"/>
              <a:endCxn id="190" idx="2"/>
            </p:cNvCxnSpPr>
            <p:nvPr/>
          </p:nvCxnSpPr>
          <p:spPr>
            <a:xfrm flipV="1">
              <a:off x="870446" y="4839422"/>
              <a:ext cx="528568" cy="5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ED15C3A3-F979-F922-96AA-17B708A47F92}"/>
                </a:ext>
              </a:extLst>
            </p:cNvPr>
            <p:cNvCxnSpPr>
              <a:cxnSpLocks/>
              <a:stCxn id="194" idx="6"/>
              <a:endCxn id="188" idx="2"/>
            </p:cNvCxnSpPr>
            <p:nvPr/>
          </p:nvCxnSpPr>
          <p:spPr>
            <a:xfrm flipV="1">
              <a:off x="871230" y="5788518"/>
              <a:ext cx="52778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F71B2A86-BA10-6AFB-0AE9-A6CBA8FC3D77}"/>
                </a:ext>
              </a:extLst>
            </p:cNvPr>
            <p:cNvCxnSpPr>
              <a:cxnSpLocks/>
              <a:stCxn id="190" idx="4"/>
              <a:endCxn id="188" idx="0"/>
            </p:cNvCxnSpPr>
            <p:nvPr/>
          </p:nvCxnSpPr>
          <p:spPr>
            <a:xfrm>
              <a:off x="1594906" y="5035534"/>
              <a:ext cx="0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FB60EF1D-8086-87C1-085C-780F8BE6F6FE}"/>
                </a:ext>
              </a:extLst>
            </p:cNvPr>
            <p:cNvCxnSpPr>
              <a:cxnSpLocks/>
              <a:stCxn id="188" idx="6"/>
              <a:endCxn id="184" idx="2"/>
            </p:cNvCxnSpPr>
            <p:nvPr/>
          </p:nvCxnSpPr>
          <p:spPr>
            <a:xfrm flipV="1">
              <a:off x="1790798" y="5788517"/>
              <a:ext cx="49542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94CEFF9-D4F1-A064-770D-81439A9DD718}"/>
                </a:ext>
              </a:extLst>
            </p:cNvPr>
            <p:cNvCxnSpPr>
              <a:cxnSpLocks/>
              <a:stCxn id="180" idx="4"/>
              <a:endCxn id="186" idx="0"/>
            </p:cNvCxnSpPr>
            <p:nvPr/>
          </p:nvCxnSpPr>
          <p:spPr>
            <a:xfrm>
              <a:off x="2482113" y="4134872"/>
              <a:ext cx="5" cy="508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133E67B-ABED-21FA-67AF-1AD8FA4B8655}"/>
                </a:ext>
              </a:extLst>
            </p:cNvPr>
            <p:cNvCxnSpPr>
              <a:cxnSpLocks/>
              <a:stCxn id="186" idx="4"/>
              <a:endCxn id="184" idx="0"/>
            </p:cNvCxnSpPr>
            <p:nvPr/>
          </p:nvCxnSpPr>
          <p:spPr>
            <a:xfrm flipH="1">
              <a:off x="2482113" y="5035533"/>
              <a:ext cx="5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0515D47-E4EF-C25F-FFFB-DD548D81AF0D}"/>
                </a:ext>
              </a:extLst>
            </p:cNvPr>
            <p:cNvCxnSpPr>
              <a:cxnSpLocks/>
              <a:stCxn id="186" idx="5"/>
              <a:endCxn id="182" idx="2"/>
            </p:cNvCxnSpPr>
            <p:nvPr/>
          </p:nvCxnSpPr>
          <p:spPr>
            <a:xfrm>
              <a:off x="2620634" y="4978093"/>
              <a:ext cx="598315" cy="288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962342A5-611A-D1F5-9DB0-0B2DA2E0588D}"/>
                </a:ext>
              </a:extLst>
            </p:cNvPr>
            <p:cNvCxnSpPr>
              <a:cxnSpLocks/>
              <a:stCxn id="184" idx="7"/>
              <a:endCxn id="182" idx="2"/>
            </p:cNvCxnSpPr>
            <p:nvPr/>
          </p:nvCxnSpPr>
          <p:spPr>
            <a:xfrm flipV="1">
              <a:off x="2620629" y="5266998"/>
              <a:ext cx="598320" cy="382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CC6EEC-9355-B132-6558-748590DFCEE6}"/>
                </a:ext>
              </a:extLst>
            </p:cNvPr>
            <p:cNvCxnSpPr>
              <a:cxnSpLocks/>
              <a:stCxn id="184" idx="6"/>
              <a:endCxn id="172" idx="2"/>
            </p:cNvCxnSpPr>
            <p:nvPr/>
          </p:nvCxnSpPr>
          <p:spPr>
            <a:xfrm flipV="1">
              <a:off x="2678004" y="5781754"/>
              <a:ext cx="1338195" cy="6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6F04808-F8FE-2CA4-AFA1-631DD40A0794}"/>
                </a:ext>
              </a:extLst>
            </p:cNvPr>
            <p:cNvCxnSpPr>
              <a:cxnSpLocks/>
              <a:stCxn id="174" idx="4"/>
              <a:endCxn id="172" idx="0"/>
            </p:cNvCxnSpPr>
            <p:nvPr/>
          </p:nvCxnSpPr>
          <p:spPr>
            <a:xfrm>
              <a:off x="4212091" y="5026443"/>
              <a:ext cx="0" cy="5591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/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blipFill>
                  <a:blip r:embed="rId17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/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blipFill>
                  <a:blip r:embed="rId18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/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blipFill>
                  <a:blip r:embed="rId19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/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blipFill>
                  <a:blip r:embed="rId20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/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blipFill>
                  <a:blip r:embed="rId21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/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blipFill>
                  <a:blip r:embed="rId22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/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blipFill>
                  <a:blip r:embed="rId23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/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blipFill>
                  <a:blip r:embed="rId24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/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blipFill>
                  <a:blip r:embed="rId25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/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blipFill>
                  <a:blip r:embed="rId26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/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blipFill>
                  <a:blip r:embed="rId27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/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blipFill>
                  <a:blip r:embed="rId28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/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blipFill>
                  <a:blip r:embed="rId29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/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blipFill>
                  <a:blip r:embed="rId30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/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blipFill>
                  <a:blip r:embed="rId31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/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blipFill>
                  <a:blip r:embed="rId32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/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77B7805-514A-35F3-8636-CDDF47DA29D4}"/>
                  </a:ext>
                </a:extLst>
              </p:cNvPr>
              <p:cNvSpPr txBox="1"/>
              <p:nvPr/>
            </p:nvSpPr>
            <p:spPr>
              <a:xfrm>
                <a:off x="5504256" y="4299308"/>
                <a:ext cx="3176377" cy="70788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is a separator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77B7805-514A-35F3-8636-CDDF47DA2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56" y="4299308"/>
                <a:ext cx="3176377" cy="707886"/>
              </a:xfrm>
              <a:prstGeom prst="rect">
                <a:avLst/>
              </a:prstGeom>
              <a:blipFill>
                <a:blip r:embed="rId34"/>
                <a:stretch>
                  <a:fillRect t="-3390" r="-4207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FB910B5C-16F6-CB47-35E6-BFCD02A0E769}"/>
                  </a:ext>
                </a:extLst>
              </p:cNvPr>
              <p:cNvSpPr txBox="1"/>
              <p:nvPr/>
            </p:nvSpPr>
            <p:spPr>
              <a:xfrm>
                <a:off x="5504256" y="5003030"/>
                <a:ext cx="3176375" cy="707886"/>
              </a:xfrm>
              <a:prstGeom prst="rect">
                <a:avLst/>
              </a:prstGeom>
              <a:solidFill>
                <a:srgbClr val="CCFFCC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is also a separator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FB910B5C-16F6-CB47-35E6-BFCD02A0E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256" y="5003030"/>
                <a:ext cx="3176375" cy="707886"/>
              </a:xfrm>
              <a:prstGeom prst="rect">
                <a:avLst/>
              </a:prstGeom>
              <a:blipFill>
                <a:blip r:embed="rId35"/>
                <a:stretch>
                  <a:fillRect l="-1912" t="-4237" r="-1147" b="-135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0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separator in LCA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924613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Property: The LCA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is a separator</a:t>
                </a:r>
              </a:p>
              <a:p>
                <a:r>
                  <a:rPr lang="en-US" altLang="zh-CN" sz="24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CN" sz="2400" dirty="0"/>
                  <a:t>, its LCA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 is a separator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924613" cy="4129087"/>
              </a:xfrm>
              <a:blipFill>
                <a:blip r:embed="rId3"/>
                <a:stretch>
                  <a:fillRect l="-154" t="-1327" r="-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F7896591-7318-F802-70E7-A77255F2B4C9}"/>
              </a:ext>
            </a:extLst>
          </p:cNvPr>
          <p:cNvGrpSpPr/>
          <p:nvPr/>
        </p:nvGrpSpPr>
        <p:grpSpPr>
          <a:xfrm>
            <a:off x="3981506" y="3837514"/>
            <a:ext cx="5115021" cy="2855914"/>
            <a:chOff x="5198105" y="695318"/>
            <a:chExt cx="5834036" cy="3257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矩形: 圆角 98">
                  <a:extLst>
                    <a:ext uri="{FF2B5EF4-FFF2-40B4-BE49-F238E27FC236}">
                      <a16:creationId xmlns:a16="http://schemas.microsoft.com/office/drawing/2014/main" id="{C3DB6A96-0FF0-5525-7258-B52A0EE248C5}"/>
                    </a:ext>
                  </a:extLst>
                </p:cNvPr>
                <p:cNvSpPr/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3" name="矩形: 圆角 122">
                  <a:extLst>
                    <a:ext uri="{FF2B5EF4-FFF2-40B4-BE49-F238E27FC236}">
                      <a16:creationId xmlns:a16="http://schemas.microsoft.com/office/drawing/2014/main" id="{46F82290-2B48-DC2D-347C-4F5487315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blipFill>
                  <a:blip r:embed="rId15"/>
                  <a:stretch>
                    <a:fillRect l="-4301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矩形: 圆角 99">
                  <a:extLst>
                    <a:ext uri="{FF2B5EF4-FFF2-40B4-BE49-F238E27FC236}">
                      <a16:creationId xmlns:a16="http://schemas.microsoft.com/office/drawing/2014/main" id="{CDC65403-E57C-4FE4-333D-2D8509994625}"/>
                    </a:ext>
                  </a:extLst>
                </p:cNvPr>
                <p:cNvSpPr/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4" name="矩形: 圆角 123">
                  <a:extLst>
                    <a:ext uri="{FF2B5EF4-FFF2-40B4-BE49-F238E27FC236}">
                      <a16:creationId xmlns:a16="http://schemas.microsoft.com/office/drawing/2014/main" id="{A7044282-4DD3-92D5-83C9-5BCA721FCA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blipFill>
                  <a:blip r:embed="rId16"/>
                  <a:stretch>
                    <a:fillRect l="-2890" r="-1156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矩形: 圆角 100">
                  <a:extLst>
                    <a:ext uri="{FF2B5EF4-FFF2-40B4-BE49-F238E27FC236}">
                      <a16:creationId xmlns:a16="http://schemas.microsoft.com/office/drawing/2014/main" id="{50CB9AF9-0662-772C-ACD5-4C29F451AC1E}"/>
                    </a:ext>
                  </a:extLst>
                </p:cNvPr>
                <p:cNvSpPr/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5" name="矩形: 圆角 124">
                  <a:extLst>
                    <a:ext uri="{FF2B5EF4-FFF2-40B4-BE49-F238E27FC236}">
                      <a16:creationId xmlns:a16="http://schemas.microsoft.com/office/drawing/2014/main" id="{F2A23D57-08E5-941A-E635-A0E5C784FF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blipFill>
                  <a:blip r:embed="rId17"/>
                  <a:stretch>
                    <a:fillRect l="-3509" r="-1170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: 圆角 101">
                  <a:extLst>
                    <a:ext uri="{FF2B5EF4-FFF2-40B4-BE49-F238E27FC236}">
                      <a16:creationId xmlns:a16="http://schemas.microsoft.com/office/drawing/2014/main" id="{74FDFCD5-4E8B-1FA3-58B7-30E0F2E81968}"/>
                    </a:ext>
                  </a:extLst>
                </p:cNvPr>
                <p:cNvSpPr/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noFill/>
                <a:ln w="508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2" name="矩形: 圆角 101">
                  <a:extLst>
                    <a:ext uri="{FF2B5EF4-FFF2-40B4-BE49-F238E27FC236}">
                      <a16:creationId xmlns:a16="http://schemas.microsoft.com/office/drawing/2014/main" id="{74FDFCD5-4E8B-1FA3-58B7-30E0F2E819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blipFill>
                  <a:blip r:embed="rId18"/>
                  <a:stretch>
                    <a:fillRect l="-3550" r="-1183" b="-9091"/>
                  </a:stretch>
                </a:blipFill>
                <a:ln w="508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矩形: 圆角 102">
                  <a:extLst>
                    <a:ext uri="{FF2B5EF4-FFF2-40B4-BE49-F238E27FC236}">
                      <a16:creationId xmlns:a16="http://schemas.microsoft.com/office/drawing/2014/main" id="{A02B68CE-6670-7B81-C986-CC1A18C51036}"/>
                    </a:ext>
                  </a:extLst>
                </p:cNvPr>
                <p:cNvSpPr/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7" name="矩形: 圆角 126">
                  <a:extLst>
                    <a:ext uri="{FF2B5EF4-FFF2-40B4-BE49-F238E27FC236}">
                      <a16:creationId xmlns:a16="http://schemas.microsoft.com/office/drawing/2014/main" id="{C8B31151-9901-0B4A-8E3E-716A879C4A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blipFill>
                  <a:blip r:embed="rId19"/>
                  <a:stretch>
                    <a:fillRect l="-939" b="-1509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矩形: 圆角 103">
                  <a:extLst>
                    <a:ext uri="{FF2B5EF4-FFF2-40B4-BE49-F238E27FC236}">
                      <a16:creationId xmlns:a16="http://schemas.microsoft.com/office/drawing/2014/main" id="{97573C3D-D58F-0C05-E2C3-E7382FE64288}"/>
                    </a:ext>
                  </a:extLst>
                </p:cNvPr>
                <p:cNvSpPr/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noFill/>
                <a:ln w="508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4" name="矩形: 圆角 103">
                  <a:extLst>
                    <a:ext uri="{FF2B5EF4-FFF2-40B4-BE49-F238E27FC236}">
                      <a16:creationId xmlns:a16="http://schemas.microsoft.com/office/drawing/2014/main" id="{97573C3D-D58F-0C05-E2C3-E7382FE642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blipFill>
                  <a:blip r:embed="rId20"/>
                  <a:stretch>
                    <a:fillRect l="-4167" r="-1190" b="-9091"/>
                  </a:stretch>
                </a:blipFill>
                <a:ln w="50800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矩形: 圆角 104">
                  <a:extLst>
                    <a:ext uri="{FF2B5EF4-FFF2-40B4-BE49-F238E27FC236}">
                      <a16:creationId xmlns:a16="http://schemas.microsoft.com/office/drawing/2014/main" id="{F5735768-CE17-48AD-895B-1F1279CA13B9}"/>
                    </a:ext>
                  </a:extLst>
                </p:cNvPr>
                <p:cNvSpPr/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0" name="矩形: 圆角 129">
                  <a:extLst>
                    <a:ext uri="{FF2B5EF4-FFF2-40B4-BE49-F238E27FC236}">
                      <a16:creationId xmlns:a16="http://schemas.microsoft.com/office/drawing/2014/main" id="{8FB4006B-3500-8D33-35C1-96042A1180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blipFill>
                  <a:blip r:embed="rId21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矩形: 圆角 105">
                  <a:extLst>
                    <a:ext uri="{FF2B5EF4-FFF2-40B4-BE49-F238E27FC236}">
                      <a16:creationId xmlns:a16="http://schemas.microsoft.com/office/drawing/2014/main" id="{E316B564-0C77-41FC-8853-C878EC77F078}"/>
                    </a:ext>
                  </a:extLst>
                </p:cNvPr>
                <p:cNvSpPr/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1" name="矩形: 圆角 130">
                  <a:extLst>
                    <a:ext uri="{FF2B5EF4-FFF2-40B4-BE49-F238E27FC236}">
                      <a16:creationId xmlns:a16="http://schemas.microsoft.com/office/drawing/2014/main" id="{3E9BBE7B-29AA-D6A1-7ECC-45A023EFF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blipFill>
                  <a:blip r:embed="rId22"/>
                  <a:stretch>
                    <a:fillRect l="-1415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矩形: 圆角 106">
                  <a:extLst>
                    <a:ext uri="{FF2B5EF4-FFF2-40B4-BE49-F238E27FC236}">
                      <a16:creationId xmlns:a16="http://schemas.microsoft.com/office/drawing/2014/main" id="{41297784-4ECB-7D4B-DDC5-5D91E72891CF}"/>
                    </a:ext>
                  </a:extLst>
                </p:cNvPr>
                <p:cNvSpPr/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D3314475-4476-2C11-738C-9CEBED19C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blipFill>
                  <a:blip r:embed="rId23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矩形: 圆角 107">
                  <a:extLst>
                    <a:ext uri="{FF2B5EF4-FFF2-40B4-BE49-F238E27FC236}">
                      <a16:creationId xmlns:a16="http://schemas.microsoft.com/office/drawing/2014/main" id="{DDB4F6D0-59BB-FA26-4156-0B46AB34F18F}"/>
                    </a:ext>
                  </a:extLst>
                </p:cNvPr>
                <p:cNvSpPr/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08" name="矩形: 圆角 107">
                  <a:extLst>
                    <a:ext uri="{FF2B5EF4-FFF2-40B4-BE49-F238E27FC236}">
                      <a16:creationId xmlns:a16="http://schemas.microsoft.com/office/drawing/2014/main" id="{DDB4F6D0-59BB-FA26-4156-0B46AB34F1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blipFill>
                  <a:blip r:embed="rId24"/>
                  <a:stretch>
                    <a:fillRect l="-1099" b="-9091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矩形: 圆角 108">
                  <a:extLst>
                    <a:ext uri="{FF2B5EF4-FFF2-40B4-BE49-F238E27FC236}">
                      <a16:creationId xmlns:a16="http://schemas.microsoft.com/office/drawing/2014/main" id="{4551AFB9-3BEF-54F6-1BAA-0373DD3CB548}"/>
                    </a:ext>
                  </a:extLst>
                </p:cNvPr>
                <p:cNvSpPr/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4" name="矩形: 圆角 133">
                  <a:extLst>
                    <a:ext uri="{FF2B5EF4-FFF2-40B4-BE49-F238E27FC236}">
                      <a16:creationId xmlns:a16="http://schemas.microsoft.com/office/drawing/2014/main" id="{7155C5B4-F65D-DF68-5CE5-34AFBD2D6E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blipFill>
                  <a:blip r:embed="rId25"/>
                  <a:stretch>
                    <a:fillRect l="-4484" r="-3587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矩形: 圆角 109">
                  <a:extLst>
                    <a:ext uri="{FF2B5EF4-FFF2-40B4-BE49-F238E27FC236}">
                      <a16:creationId xmlns:a16="http://schemas.microsoft.com/office/drawing/2014/main" id="{AF14C959-AC53-16F9-5DF4-4872276EA2A6}"/>
                    </a:ext>
                  </a:extLst>
                </p:cNvPr>
                <p:cNvSpPr/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5" name="矩形: 圆角 134">
                  <a:extLst>
                    <a:ext uri="{FF2B5EF4-FFF2-40B4-BE49-F238E27FC236}">
                      <a16:creationId xmlns:a16="http://schemas.microsoft.com/office/drawing/2014/main" id="{74665ACF-29F4-F140-7973-A5D8F3A358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blipFill>
                  <a:blip r:embed="rId26"/>
                  <a:stretch>
                    <a:fillRect l="-5229" r="-3922" b="-15385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矩形: 圆角 110">
                  <a:extLst>
                    <a:ext uri="{FF2B5EF4-FFF2-40B4-BE49-F238E27FC236}">
                      <a16:creationId xmlns:a16="http://schemas.microsoft.com/office/drawing/2014/main" id="{38959DC1-B2B7-45AD-6A95-7DEB50A8D4D6}"/>
                    </a:ext>
                  </a:extLst>
                </p:cNvPr>
                <p:cNvSpPr/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6" name="矩形: 圆角 135">
                  <a:extLst>
                    <a:ext uri="{FF2B5EF4-FFF2-40B4-BE49-F238E27FC236}">
                      <a16:creationId xmlns:a16="http://schemas.microsoft.com/office/drawing/2014/main" id="{94542706-DFDF-6A34-ACC6-E4108563E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blipFill>
                  <a:blip r:embed="rId27"/>
                  <a:stretch>
                    <a:fillRect l="-20896" r="-17910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7863C01D-5E96-BCED-9C15-94FF4A6A57C6}"/>
                </a:ext>
              </a:extLst>
            </p:cNvPr>
            <p:cNvCxnSpPr>
              <a:cxnSpLocks/>
              <a:stCxn id="102" idx="2"/>
              <a:endCxn id="100" idx="0"/>
            </p:cNvCxnSpPr>
            <p:nvPr/>
          </p:nvCxnSpPr>
          <p:spPr>
            <a:xfrm>
              <a:off x="7045642" y="3434309"/>
              <a:ext cx="2429" cy="18946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B9B6EAF1-AC91-3C35-C3C0-48626A28DF1A}"/>
                </a:ext>
              </a:extLst>
            </p:cNvPr>
            <p:cNvCxnSpPr>
              <a:cxnSpLocks/>
              <a:stCxn id="111" idx="2"/>
              <a:endCxn id="110" idx="0"/>
            </p:cNvCxnSpPr>
            <p:nvPr/>
          </p:nvCxnSpPr>
          <p:spPr>
            <a:xfrm flipH="1">
              <a:off x="9334237" y="1024235"/>
              <a:ext cx="576" cy="1383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>
              <a:extLst>
                <a:ext uri="{FF2B5EF4-FFF2-40B4-BE49-F238E27FC236}">
                  <a16:creationId xmlns:a16="http://schemas.microsoft.com/office/drawing/2014/main" id="{A11D5156-4F9E-6DA6-A3A5-195905B26100}"/>
                </a:ext>
              </a:extLst>
            </p:cNvPr>
            <p:cNvCxnSpPr>
              <a:cxnSpLocks/>
              <a:stCxn id="110" idx="2"/>
              <a:endCxn id="109" idx="0"/>
            </p:cNvCxnSpPr>
            <p:nvPr/>
          </p:nvCxnSpPr>
          <p:spPr>
            <a:xfrm>
              <a:off x="9334237" y="1470383"/>
              <a:ext cx="0" cy="13617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7FCC2043-9DE0-BBE8-103A-20C27A16629A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 flipH="1">
              <a:off x="8511477" y="1943390"/>
              <a:ext cx="454723" cy="165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0CD51C35-1872-0B47-CC64-9FF2BBE3A19F}"/>
                </a:ext>
              </a:extLst>
            </p:cNvPr>
            <p:cNvCxnSpPr>
              <a:cxnSpLocks/>
              <a:endCxn id="107" idx="0"/>
            </p:cNvCxnSpPr>
            <p:nvPr/>
          </p:nvCxnSpPr>
          <p:spPr>
            <a:xfrm>
              <a:off x="9850120" y="1935479"/>
              <a:ext cx="539859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F544CD65-3F4C-1618-9261-19EEB70FFB6A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7047184" y="2441020"/>
              <a:ext cx="640855" cy="1810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602C0707-7E03-EB77-F975-DEEC97B55CA1}"/>
                </a:ext>
              </a:extLst>
            </p:cNvPr>
            <p:cNvCxnSpPr>
              <a:cxnSpLocks/>
            </p:cNvCxnSpPr>
            <p:nvPr/>
          </p:nvCxnSpPr>
          <p:spPr>
            <a:xfrm>
              <a:off x="9216670" y="2434677"/>
              <a:ext cx="415510" cy="17526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FE8C2FCA-0A3B-C7CB-68C5-D402B697FC67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8506568" y="2434677"/>
              <a:ext cx="0" cy="1787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89A1A092-FFA3-085F-9280-96DDCAD59ECA}"/>
                </a:ext>
              </a:extLst>
            </p:cNvPr>
            <p:cNvCxnSpPr>
              <a:cxnSpLocks/>
              <a:stCxn id="105" idx="2"/>
              <a:endCxn id="104" idx="0"/>
            </p:cNvCxnSpPr>
            <p:nvPr/>
          </p:nvCxnSpPr>
          <p:spPr>
            <a:xfrm flipH="1">
              <a:off x="8506567" y="2942299"/>
              <a:ext cx="1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7D4489E0-6E6A-6FE5-D900-BB395163FCCF}"/>
                </a:ext>
              </a:extLst>
            </p:cNvPr>
            <p:cNvCxnSpPr>
              <a:cxnSpLocks/>
              <a:stCxn id="103" idx="2"/>
              <a:endCxn id="102" idx="0"/>
            </p:cNvCxnSpPr>
            <p:nvPr/>
          </p:nvCxnSpPr>
          <p:spPr>
            <a:xfrm flipH="1">
              <a:off x="7045642" y="2930196"/>
              <a:ext cx="1542" cy="1751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FF626114-4FC1-6EF1-874A-B66ABB6B95E8}"/>
                </a:ext>
              </a:extLst>
            </p:cNvPr>
            <p:cNvCxnSpPr>
              <a:cxnSpLocks/>
              <a:stCxn id="99" idx="0"/>
            </p:cNvCxnSpPr>
            <p:nvPr/>
          </p:nvCxnSpPr>
          <p:spPr>
            <a:xfrm flipV="1">
              <a:off x="5757446" y="3434309"/>
              <a:ext cx="826234" cy="18784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99C63734-AE96-19AD-5C44-70D497214253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7528560" y="3429000"/>
              <a:ext cx="762048" cy="19315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CB48AD24-6F07-C355-6295-429C29408350}"/>
              </a:ext>
            </a:extLst>
          </p:cNvPr>
          <p:cNvGrpSpPr/>
          <p:nvPr/>
        </p:nvGrpSpPr>
        <p:grpSpPr>
          <a:xfrm>
            <a:off x="35627" y="4092193"/>
            <a:ext cx="4361300" cy="2268670"/>
            <a:chOff x="262153" y="3715961"/>
            <a:chExt cx="4361300" cy="2268670"/>
          </a:xfrm>
        </p:grpSpPr>
        <p:grpSp>
          <p:nvGrpSpPr>
            <p:cNvPr id="125" name="组合 124">
              <a:extLst>
                <a:ext uri="{FF2B5EF4-FFF2-40B4-BE49-F238E27FC236}">
                  <a16:creationId xmlns:a16="http://schemas.microsoft.com/office/drawing/2014/main" id="{92E00397-9035-F637-5B9A-5B9E0888277E}"/>
                </a:ext>
              </a:extLst>
            </p:cNvPr>
            <p:cNvGrpSpPr/>
            <p:nvPr/>
          </p:nvGrpSpPr>
          <p:grpSpPr>
            <a:xfrm>
              <a:off x="481949" y="3742649"/>
              <a:ext cx="391784" cy="392225"/>
              <a:chOff x="2796833" y="1500895"/>
              <a:chExt cx="532800" cy="533400"/>
            </a:xfrm>
          </p:grpSpPr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B579CD7C-4012-B195-4591-B06D89E238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文本框 196">
                    <a:extLst>
                      <a:ext uri="{FF2B5EF4-FFF2-40B4-BE49-F238E27FC236}">
                        <a16:creationId xmlns:a16="http://schemas.microsoft.com/office/drawing/2014/main" id="{A3DEBBD3-24FC-B2BA-5EEC-B61C0E7D2D0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6" name="组合 125">
              <a:extLst>
                <a:ext uri="{FF2B5EF4-FFF2-40B4-BE49-F238E27FC236}">
                  <a16:creationId xmlns:a16="http://schemas.microsoft.com/office/drawing/2014/main" id="{8FB65C38-D0BB-54EC-CE59-B94377FFD061}"/>
                </a:ext>
              </a:extLst>
            </p:cNvPr>
            <p:cNvGrpSpPr/>
            <p:nvPr/>
          </p:nvGrpSpPr>
          <p:grpSpPr>
            <a:xfrm>
              <a:off x="479446" y="5592406"/>
              <a:ext cx="391784" cy="392225"/>
              <a:chOff x="2796833" y="1500895"/>
              <a:chExt cx="532800" cy="533400"/>
            </a:xfrm>
          </p:grpSpPr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6E4FB39A-86E1-0A1A-F52E-B0364030BCB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文本框 194">
                    <a:extLst>
                      <a:ext uri="{FF2B5EF4-FFF2-40B4-BE49-F238E27FC236}">
                        <a16:creationId xmlns:a16="http://schemas.microsoft.com/office/drawing/2014/main" id="{BC463497-5851-8B0B-A5A0-F5AED306C658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F4AF0DF4-532E-C259-A475-D5CDB61D5A34}"/>
                </a:ext>
              </a:extLst>
            </p:cNvPr>
            <p:cNvGrpSpPr/>
            <p:nvPr/>
          </p:nvGrpSpPr>
          <p:grpSpPr>
            <a:xfrm>
              <a:off x="478662" y="4649027"/>
              <a:ext cx="391784" cy="392225"/>
              <a:chOff x="2796833" y="1500895"/>
              <a:chExt cx="532800" cy="533400"/>
            </a:xfrm>
          </p:grpSpPr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E21960FC-A49D-B76D-F4B4-5B26F43969D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文本框 192">
                    <a:extLst>
                      <a:ext uri="{FF2B5EF4-FFF2-40B4-BE49-F238E27FC236}">
                        <a16:creationId xmlns:a16="http://schemas.microsoft.com/office/drawing/2014/main" id="{8D48928E-CCB2-1C82-37E2-1197D535A16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ED09170A-F30D-0271-0E67-ADEACC29A4FA}"/>
                </a:ext>
              </a:extLst>
            </p:cNvPr>
            <p:cNvGrpSpPr/>
            <p:nvPr/>
          </p:nvGrpSpPr>
          <p:grpSpPr>
            <a:xfrm>
              <a:off x="1399014" y="4643309"/>
              <a:ext cx="391784" cy="392225"/>
              <a:chOff x="2796833" y="1500895"/>
              <a:chExt cx="532800" cy="533400"/>
            </a:xfrm>
          </p:grpSpPr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A173BAD5-E4D8-3B9A-89FD-A6D0270AC3B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文本框 190">
                    <a:extLst>
                      <a:ext uri="{FF2B5EF4-FFF2-40B4-BE49-F238E27FC236}">
                        <a16:creationId xmlns:a16="http://schemas.microsoft.com/office/drawing/2014/main" id="{1C881ECD-D6F4-BC39-9667-B7864226B3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E1CF5F46-362E-5EE7-DA68-12F97DCFF4EF}"/>
                </a:ext>
              </a:extLst>
            </p:cNvPr>
            <p:cNvGrpSpPr/>
            <p:nvPr/>
          </p:nvGrpSpPr>
          <p:grpSpPr>
            <a:xfrm>
              <a:off x="1399014" y="5592405"/>
              <a:ext cx="391784" cy="392225"/>
              <a:chOff x="2796833" y="1500895"/>
              <a:chExt cx="532800" cy="533400"/>
            </a:xfrm>
          </p:grpSpPr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8869B56A-34CD-09F2-AACE-33053E67A72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文本框 188">
                    <a:extLst>
                      <a:ext uri="{FF2B5EF4-FFF2-40B4-BE49-F238E27FC236}">
                        <a16:creationId xmlns:a16="http://schemas.microsoft.com/office/drawing/2014/main" id="{93772A94-EAC2-81C4-AD39-BC9EE7A65F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B21236E1-0118-D1A9-DCA3-E3DEE2FC8532}"/>
                </a:ext>
              </a:extLst>
            </p:cNvPr>
            <p:cNvGrpSpPr/>
            <p:nvPr/>
          </p:nvGrpSpPr>
          <p:grpSpPr>
            <a:xfrm>
              <a:off x="2268130" y="4643308"/>
              <a:ext cx="428359" cy="392225"/>
              <a:chOff x="2772222" y="1500895"/>
              <a:chExt cx="582542" cy="533400"/>
            </a:xfrm>
          </p:grpSpPr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64DD2CE9-BBE3-DFBE-2961-685968C5994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>
                    <a:extLst>
                      <a:ext uri="{FF2B5EF4-FFF2-40B4-BE49-F238E27FC236}">
                        <a16:creationId xmlns:a16="http://schemas.microsoft.com/office/drawing/2014/main" id="{D1902985-2400-A54E-979E-44572DAA338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EE99D67A-5B21-E682-E299-83FD70FDF253}"/>
                </a:ext>
              </a:extLst>
            </p:cNvPr>
            <p:cNvGrpSpPr/>
            <p:nvPr/>
          </p:nvGrpSpPr>
          <p:grpSpPr>
            <a:xfrm>
              <a:off x="2268128" y="5592404"/>
              <a:ext cx="428357" cy="392225"/>
              <a:chOff x="2772226" y="1500895"/>
              <a:chExt cx="582540" cy="533400"/>
            </a:xfrm>
          </p:grpSpPr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0DC47C8C-25A7-2BA2-65FB-834E67C375B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>
                    <a:extLst>
                      <a:ext uri="{FF2B5EF4-FFF2-40B4-BE49-F238E27FC236}">
                        <a16:creationId xmlns:a16="http://schemas.microsoft.com/office/drawing/2014/main" id="{5ACA7F5A-75EC-309C-48A5-905E4FBE3F1E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2" name="组合 131">
              <a:extLst>
                <a:ext uri="{FF2B5EF4-FFF2-40B4-BE49-F238E27FC236}">
                  <a16:creationId xmlns:a16="http://schemas.microsoft.com/office/drawing/2014/main" id="{FD7D5014-B4F2-6879-0FF5-2A04D77B111E}"/>
                </a:ext>
              </a:extLst>
            </p:cNvPr>
            <p:cNvGrpSpPr/>
            <p:nvPr/>
          </p:nvGrpSpPr>
          <p:grpSpPr>
            <a:xfrm>
              <a:off x="3218949" y="5070885"/>
              <a:ext cx="391784" cy="392225"/>
              <a:chOff x="2796833" y="1500895"/>
              <a:chExt cx="532800" cy="533400"/>
            </a:xfrm>
          </p:grpSpPr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76E619A0-E6B8-49EF-75C7-33692FB3777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>
                    <a:extLst>
                      <a:ext uri="{FF2B5EF4-FFF2-40B4-BE49-F238E27FC236}">
                        <a16:creationId xmlns:a16="http://schemas.microsoft.com/office/drawing/2014/main" id="{4316273E-496D-1B46-1358-62E29FD03D2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7991F1E9-E6D0-5E8E-FD33-52CEF537FCDF}"/>
                </a:ext>
              </a:extLst>
            </p:cNvPr>
            <p:cNvGrpSpPr/>
            <p:nvPr/>
          </p:nvGrpSpPr>
          <p:grpSpPr>
            <a:xfrm>
              <a:off x="2273187" y="3742647"/>
              <a:ext cx="428361" cy="392225"/>
              <a:chOff x="2779105" y="1500895"/>
              <a:chExt cx="582545" cy="533400"/>
            </a:xfrm>
          </p:grpSpPr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5850E714-6948-38C0-569E-A070EB50310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>
                    <a:extLst>
                      <a:ext uri="{FF2B5EF4-FFF2-40B4-BE49-F238E27FC236}">
                        <a16:creationId xmlns:a16="http://schemas.microsoft.com/office/drawing/2014/main" id="{8224E680-9D66-A267-FFDB-6B169D94E5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E434025A-1F8A-55E2-3EB8-0FCE92714FB0}"/>
                </a:ext>
              </a:extLst>
            </p:cNvPr>
            <p:cNvGrpSpPr/>
            <p:nvPr/>
          </p:nvGrpSpPr>
          <p:grpSpPr>
            <a:xfrm>
              <a:off x="3204902" y="4250994"/>
              <a:ext cx="391784" cy="392225"/>
              <a:chOff x="2796833" y="1500895"/>
              <a:chExt cx="532800" cy="533400"/>
            </a:xfrm>
          </p:grpSpPr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67D2E650-80F8-05F1-EBF4-BE05A2D3C62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文本框 178">
                    <a:extLst>
                      <a:ext uri="{FF2B5EF4-FFF2-40B4-BE49-F238E27FC236}">
                        <a16:creationId xmlns:a16="http://schemas.microsoft.com/office/drawing/2014/main" id="{34B15E0B-136A-AC67-8E87-75EBE5933FF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286B4BB-3D52-7EDD-A23A-3A6EB0D83D6B}"/>
                </a:ext>
              </a:extLst>
            </p:cNvPr>
            <p:cNvGrpSpPr/>
            <p:nvPr/>
          </p:nvGrpSpPr>
          <p:grpSpPr>
            <a:xfrm>
              <a:off x="3993030" y="3742646"/>
              <a:ext cx="428357" cy="392225"/>
              <a:chOff x="2765347" y="1500895"/>
              <a:chExt cx="582540" cy="533400"/>
            </a:xfrm>
          </p:grpSpPr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AE00F235-6AC7-4FAF-C768-003BF889E85B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文本框 176">
                    <a:extLst>
                      <a:ext uri="{FF2B5EF4-FFF2-40B4-BE49-F238E27FC236}">
                        <a16:creationId xmlns:a16="http://schemas.microsoft.com/office/drawing/2014/main" id="{4A293167-3E17-2229-760C-C60BD8184319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B6572827-FEFF-97BD-DAA3-0709603D35C0}"/>
                </a:ext>
              </a:extLst>
            </p:cNvPr>
            <p:cNvGrpSpPr/>
            <p:nvPr/>
          </p:nvGrpSpPr>
          <p:grpSpPr>
            <a:xfrm>
              <a:off x="4016199" y="4634218"/>
              <a:ext cx="391784" cy="392225"/>
              <a:chOff x="2796833" y="1500895"/>
              <a:chExt cx="532800" cy="533400"/>
            </a:xfrm>
          </p:grpSpPr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9364E00-160A-DBE6-F86D-8A60AEA83C64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文本框 174">
                    <a:extLst>
                      <a:ext uri="{FF2B5EF4-FFF2-40B4-BE49-F238E27FC236}">
                        <a16:creationId xmlns:a16="http://schemas.microsoft.com/office/drawing/2014/main" id="{783D5351-886B-EF3F-A2AF-CD59CD6D2D4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08A3FDE3-C2E3-23E2-B3B8-1ADFD9B04F2F}"/>
                </a:ext>
              </a:extLst>
            </p:cNvPr>
            <p:cNvGrpSpPr/>
            <p:nvPr/>
          </p:nvGrpSpPr>
          <p:grpSpPr>
            <a:xfrm>
              <a:off x="4016199" y="5585641"/>
              <a:ext cx="391784" cy="392225"/>
              <a:chOff x="2796833" y="1500895"/>
              <a:chExt cx="532800" cy="533400"/>
            </a:xfrm>
          </p:grpSpPr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EA68CD5F-6283-1B28-E739-D06F8223DAF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文本框 172">
                    <a:extLst>
                      <a:ext uri="{FF2B5EF4-FFF2-40B4-BE49-F238E27FC236}">
                        <a16:creationId xmlns:a16="http://schemas.microsoft.com/office/drawing/2014/main" id="{7E5B4CEA-90C1-18ED-0334-1795588B21C0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4AB90B27-A12B-C012-58CE-73E100EE4305}"/>
                </a:ext>
              </a:extLst>
            </p:cNvPr>
            <p:cNvCxnSpPr>
              <a:cxnSpLocks/>
              <a:stCxn id="196" idx="6"/>
              <a:endCxn id="180" idx="2"/>
            </p:cNvCxnSpPr>
            <p:nvPr/>
          </p:nvCxnSpPr>
          <p:spPr>
            <a:xfrm flipV="1">
              <a:off x="873733" y="3938760"/>
              <a:ext cx="141249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CD9FD780-9482-B6D9-549B-14179EDF1775}"/>
                </a:ext>
              </a:extLst>
            </p:cNvPr>
            <p:cNvCxnSpPr>
              <a:cxnSpLocks/>
              <a:stCxn id="180" idx="6"/>
              <a:endCxn id="176" idx="2"/>
            </p:cNvCxnSpPr>
            <p:nvPr/>
          </p:nvCxnSpPr>
          <p:spPr>
            <a:xfrm flipV="1">
              <a:off x="2678005" y="3938759"/>
              <a:ext cx="1338177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58954C71-E8D5-1728-865F-E76F137E565C}"/>
                </a:ext>
              </a:extLst>
            </p:cNvPr>
            <p:cNvCxnSpPr>
              <a:cxnSpLocks/>
              <a:stCxn id="186" idx="6"/>
              <a:endCxn id="178" idx="3"/>
            </p:cNvCxnSpPr>
            <p:nvPr/>
          </p:nvCxnSpPr>
          <p:spPr>
            <a:xfrm flipV="1">
              <a:off x="2678009" y="4585779"/>
              <a:ext cx="584268" cy="2536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C6CED3BF-3720-A5B8-2A83-D72749FE8DE1}"/>
                </a:ext>
              </a:extLst>
            </p:cNvPr>
            <p:cNvCxnSpPr>
              <a:cxnSpLocks/>
              <a:stCxn id="176" idx="3"/>
              <a:endCxn id="179" idx="3"/>
            </p:cNvCxnSpPr>
            <p:nvPr/>
          </p:nvCxnSpPr>
          <p:spPr>
            <a:xfrm flipH="1">
              <a:off x="3583382" y="4077431"/>
              <a:ext cx="490175" cy="3408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A596CAAC-5FAC-2D85-2A14-0E9FB10871B1}"/>
                </a:ext>
              </a:extLst>
            </p:cNvPr>
            <p:cNvCxnSpPr>
              <a:cxnSpLocks/>
              <a:stCxn id="176" idx="4"/>
              <a:endCxn id="174" idx="0"/>
            </p:cNvCxnSpPr>
            <p:nvPr/>
          </p:nvCxnSpPr>
          <p:spPr>
            <a:xfrm>
              <a:off x="4212074" y="4134871"/>
              <a:ext cx="17" cy="4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84A7DF6D-9237-BEC2-805F-AB56D3B72C5E}"/>
                </a:ext>
              </a:extLst>
            </p:cNvPr>
            <p:cNvCxnSpPr>
              <a:cxnSpLocks/>
              <a:stCxn id="196" idx="4"/>
              <a:endCxn id="192" idx="0"/>
            </p:cNvCxnSpPr>
            <p:nvPr/>
          </p:nvCxnSpPr>
          <p:spPr>
            <a:xfrm flipH="1">
              <a:off x="674555" y="4134874"/>
              <a:ext cx="3287" cy="5141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2036DC47-C978-5365-857B-AF088659C40E}"/>
                </a:ext>
              </a:extLst>
            </p:cNvPr>
            <p:cNvCxnSpPr>
              <a:cxnSpLocks/>
              <a:stCxn id="192" idx="4"/>
              <a:endCxn id="194" idx="0"/>
            </p:cNvCxnSpPr>
            <p:nvPr/>
          </p:nvCxnSpPr>
          <p:spPr>
            <a:xfrm>
              <a:off x="674555" y="5041252"/>
              <a:ext cx="784" cy="551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450FEEE1-C41D-AAD5-AFE9-2F82F1432AAC}"/>
                </a:ext>
              </a:extLst>
            </p:cNvPr>
            <p:cNvCxnSpPr>
              <a:cxnSpLocks/>
              <a:stCxn id="192" idx="6"/>
              <a:endCxn id="190" idx="2"/>
            </p:cNvCxnSpPr>
            <p:nvPr/>
          </p:nvCxnSpPr>
          <p:spPr>
            <a:xfrm flipV="1">
              <a:off x="870446" y="4839422"/>
              <a:ext cx="528568" cy="57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ED15C3A3-F979-F922-96AA-17B708A47F92}"/>
                </a:ext>
              </a:extLst>
            </p:cNvPr>
            <p:cNvCxnSpPr>
              <a:cxnSpLocks/>
              <a:stCxn id="194" idx="6"/>
              <a:endCxn id="188" idx="2"/>
            </p:cNvCxnSpPr>
            <p:nvPr/>
          </p:nvCxnSpPr>
          <p:spPr>
            <a:xfrm flipV="1">
              <a:off x="871230" y="5788518"/>
              <a:ext cx="52778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F71B2A86-BA10-6AFB-0AE9-A6CBA8FC3D77}"/>
                </a:ext>
              </a:extLst>
            </p:cNvPr>
            <p:cNvCxnSpPr>
              <a:cxnSpLocks/>
              <a:stCxn id="190" idx="4"/>
              <a:endCxn id="188" idx="0"/>
            </p:cNvCxnSpPr>
            <p:nvPr/>
          </p:nvCxnSpPr>
          <p:spPr>
            <a:xfrm>
              <a:off x="1594906" y="5035534"/>
              <a:ext cx="0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FB60EF1D-8086-87C1-085C-780F8BE6F6FE}"/>
                </a:ext>
              </a:extLst>
            </p:cNvPr>
            <p:cNvCxnSpPr>
              <a:cxnSpLocks/>
              <a:stCxn id="188" idx="6"/>
              <a:endCxn id="184" idx="2"/>
            </p:cNvCxnSpPr>
            <p:nvPr/>
          </p:nvCxnSpPr>
          <p:spPr>
            <a:xfrm flipV="1">
              <a:off x="1790798" y="5788517"/>
              <a:ext cx="495424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F94CEFF9-D4F1-A064-770D-81439A9DD718}"/>
                </a:ext>
              </a:extLst>
            </p:cNvPr>
            <p:cNvCxnSpPr>
              <a:cxnSpLocks/>
              <a:stCxn id="180" idx="4"/>
              <a:endCxn id="186" idx="0"/>
            </p:cNvCxnSpPr>
            <p:nvPr/>
          </p:nvCxnSpPr>
          <p:spPr>
            <a:xfrm>
              <a:off x="2482113" y="4134872"/>
              <a:ext cx="5" cy="5084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5133E67B-ABED-21FA-67AF-1AD8FA4B8655}"/>
                </a:ext>
              </a:extLst>
            </p:cNvPr>
            <p:cNvCxnSpPr>
              <a:cxnSpLocks/>
              <a:stCxn id="186" idx="4"/>
              <a:endCxn id="184" idx="0"/>
            </p:cNvCxnSpPr>
            <p:nvPr/>
          </p:nvCxnSpPr>
          <p:spPr>
            <a:xfrm flipH="1">
              <a:off x="2482113" y="5035533"/>
              <a:ext cx="5" cy="556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F0515D47-E4EF-C25F-FFFB-DD548D81AF0D}"/>
                </a:ext>
              </a:extLst>
            </p:cNvPr>
            <p:cNvCxnSpPr>
              <a:cxnSpLocks/>
              <a:stCxn id="186" idx="5"/>
              <a:endCxn id="182" idx="2"/>
            </p:cNvCxnSpPr>
            <p:nvPr/>
          </p:nvCxnSpPr>
          <p:spPr>
            <a:xfrm>
              <a:off x="2620634" y="4978093"/>
              <a:ext cx="598315" cy="2889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962342A5-611A-D1F5-9DB0-0B2DA2E0588D}"/>
                </a:ext>
              </a:extLst>
            </p:cNvPr>
            <p:cNvCxnSpPr>
              <a:cxnSpLocks/>
              <a:stCxn id="184" idx="7"/>
              <a:endCxn id="182" idx="2"/>
            </p:cNvCxnSpPr>
            <p:nvPr/>
          </p:nvCxnSpPr>
          <p:spPr>
            <a:xfrm flipV="1">
              <a:off x="2620629" y="5266998"/>
              <a:ext cx="598320" cy="38284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14CC6EEC-9355-B132-6558-748590DFCEE6}"/>
                </a:ext>
              </a:extLst>
            </p:cNvPr>
            <p:cNvCxnSpPr>
              <a:cxnSpLocks/>
              <a:stCxn id="184" idx="6"/>
              <a:endCxn id="172" idx="2"/>
            </p:cNvCxnSpPr>
            <p:nvPr/>
          </p:nvCxnSpPr>
          <p:spPr>
            <a:xfrm flipV="1">
              <a:off x="2678004" y="5781754"/>
              <a:ext cx="1338195" cy="6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B6F04808-F8FE-2CA4-AFA1-631DD40A0794}"/>
                </a:ext>
              </a:extLst>
            </p:cNvPr>
            <p:cNvCxnSpPr>
              <a:cxnSpLocks/>
              <a:stCxn id="174" idx="4"/>
              <a:endCxn id="172" idx="0"/>
            </p:cNvCxnSpPr>
            <p:nvPr/>
          </p:nvCxnSpPr>
          <p:spPr>
            <a:xfrm>
              <a:off x="4212091" y="5026443"/>
              <a:ext cx="0" cy="5591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/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5" name="文本框 154">
                  <a:extLst>
                    <a:ext uri="{FF2B5EF4-FFF2-40B4-BE49-F238E27FC236}">
                      <a16:creationId xmlns:a16="http://schemas.microsoft.com/office/drawing/2014/main" id="{8BE4756C-91EF-AAE4-3730-D10CE5DC61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0732" y="5178977"/>
                  <a:ext cx="430979" cy="214532"/>
                </a:xfrm>
                <a:prstGeom prst="rect">
                  <a:avLst/>
                </a:prstGeom>
                <a:blipFill>
                  <a:blip r:embed="rId30"/>
                  <a:stretch>
                    <a:fillRect l="-14286" r="-12857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/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6" name="文本框 155">
                  <a:extLst>
                    <a:ext uri="{FF2B5EF4-FFF2-40B4-BE49-F238E27FC236}">
                      <a16:creationId xmlns:a16="http://schemas.microsoft.com/office/drawing/2014/main" id="{DBD679EC-6901-591A-F459-031A0A8CAE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748" y="4877577"/>
                  <a:ext cx="430979" cy="214532"/>
                </a:xfrm>
                <a:prstGeom prst="rect">
                  <a:avLst/>
                </a:prstGeom>
                <a:blipFill>
                  <a:blip r:embed="rId31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/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EF71EADD-DF7B-AD11-2B57-9B7E0A3188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980" y="5430973"/>
                  <a:ext cx="430979" cy="214532"/>
                </a:xfrm>
                <a:prstGeom prst="rect">
                  <a:avLst/>
                </a:prstGeom>
                <a:blipFill>
                  <a:blip r:embed="rId32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/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8" name="文本框 157">
                  <a:extLst>
                    <a:ext uri="{FF2B5EF4-FFF2-40B4-BE49-F238E27FC236}">
                      <a16:creationId xmlns:a16="http://schemas.microsoft.com/office/drawing/2014/main" id="{30FF1502-9797-28AA-25F0-85FEE0A249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4677" y="5561543"/>
                  <a:ext cx="430979" cy="214532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/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D416D4B4-3EA0-8FB7-0580-F0524D1B0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255" y="5563163"/>
                  <a:ext cx="430979" cy="214532"/>
                </a:xfrm>
                <a:prstGeom prst="rect">
                  <a:avLst/>
                </a:prstGeom>
                <a:blipFill>
                  <a:blip r:embed="rId34"/>
                  <a:stretch>
                    <a:fillRect l="-12676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/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0" name="文本框 159">
                  <a:extLst>
                    <a:ext uri="{FF2B5EF4-FFF2-40B4-BE49-F238E27FC236}">
                      <a16:creationId xmlns:a16="http://schemas.microsoft.com/office/drawing/2014/main" id="{FACD4D7F-4CBD-0B35-2230-2E6E15D90D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5184475"/>
                  <a:ext cx="430979" cy="214532"/>
                </a:xfrm>
                <a:prstGeom prst="rect">
                  <a:avLst/>
                </a:prstGeom>
                <a:blipFill>
                  <a:blip r:embed="rId35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/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1" name="文本框 160">
                  <a:extLst>
                    <a:ext uri="{FF2B5EF4-FFF2-40B4-BE49-F238E27FC236}">
                      <a16:creationId xmlns:a16="http://schemas.microsoft.com/office/drawing/2014/main" id="{90D6F60C-3BB3-8BFA-0CD6-C652860CC9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63" y="4610881"/>
                  <a:ext cx="430979" cy="214532"/>
                </a:xfrm>
                <a:prstGeom prst="rect">
                  <a:avLst/>
                </a:prstGeom>
                <a:blipFill>
                  <a:blip r:embed="rId36"/>
                  <a:stretch>
                    <a:fillRect l="-14085" r="-11268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/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2" name="文本框 161">
                  <a:extLst>
                    <a:ext uri="{FF2B5EF4-FFF2-40B4-BE49-F238E27FC236}">
                      <a16:creationId xmlns:a16="http://schemas.microsoft.com/office/drawing/2014/main" id="{61F070C7-F04B-9C0B-943D-ACE42560B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337" y="5180241"/>
                  <a:ext cx="430979" cy="214532"/>
                </a:xfrm>
                <a:prstGeom prst="rect">
                  <a:avLst/>
                </a:prstGeom>
                <a:blipFill>
                  <a:blip r:embed="rId37"/>
                  <a:stretch>
                    <a:fillRect l="-12676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/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3" name="文本框 162">
                  <a:extLst>
                    <a:ext uri="{FF2B5EF4-FFF2-40B4-BE49-F238E27FC236}">
                      <a16:creationId xmlns:a16="http://schemas.microsoft.com/office/drawing/2014/main" id="{7B64F6A6-9072-B481-A412-14D34D61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48" y="4263078"/>
                  <a:ext cx="430979" cy="214532"/>
                </a:xfrm>
                <a:prstGeom prst="rect">
                  <a:avLst/>
                </a:prstGeom>
                <a:blipFill>
                  <a:blip r:embed="rId38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/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4" name="文本框 163">
                  <a:extLst>
                    <a:ext uri="{FF2B5EF4-FFF2-40B4-BE49-F238E27FC236}">
                      <a16:creationId xmlns:a16="http://schemas.microsoft.com/office/drawing/2014/main" id="{7DCEE3E2-7B15-9A41-F44A-21C393632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53" y="4256530"/>
                  <a:ext cx="430979" cy="214532"/>
                </a:xfrm>
                <a:prstGeom prst="rect">
                  <a:avLst/>
                </a:prstGeom>
                <a:blipFill>
                  <a:blip r:embed="rId39"/>
                  <a:stretch>
                    <a:fillRect l="-14085" r="-11268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/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5" name="文本框 164">
                  <a:extLst>
                    <a:ext uri="{FF2B5EF4-FFF2-40B4-BE49-F238E27FC236}">
                      <a16:creationId xmlns:a16="http://schemas.microsoft.com/office/drawing/2014/main" id="{A2AA3B82-8B4E-FF1B-6658-E259A885FD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176" y="3715961"/>
                  <a:ext cx="430979" cy="214532"/>
                </a:xfrm>
                <a:prstGeom prst="rect">
                  <a:avLst/>
                </a:prstGeom>
                <a:blipFill>
                  <a:blip r:embed="rId40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/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6" name="文本框 165">
                  <a:extLst>
                    <a:ext uri="{FF2B5EF4-FFF2-40B4-BE49-F238E27FC236}">
                      <a16:creationId xmlns:a16="http://schemas.microsoft.com/office/drawing/2014/main" id="{0AF7D923-25DF-CD6D-55B1-5E0176B0B1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319" y="3715961"/>
                  <a:ext cx="430979" cy="214532"/>
                </a:xfrm>
                <a:prstGeom prst="rect">
                  <a:avLst/>
                </a:prstGeom>
                <a:blipFill>
                  <a:blip r:embed="rId41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/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7" name="文本框 166">
                  <a:extLst>
                    <a:ext uri="{FF2B5EF4-FFF2-40B4-BE49-F238E27FC236}">
                      <a16:creationId xmlns:a16="http://schemas.microsoft.com/office/drawing/2014/main" id="{7200FF85-EB85-B569-7C71-F2BF3AC6A8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6717" y="4039123"/>
                  <a:ext cx="430979" cy="214532"/>
                </a:xfrm>
                <a:prstGeom prst="rect">
                  <a:avLst/>
                </a:prstGeom>
                <a:blipFill>
                  <a:blip r:embed="rId42"/>
                  <a:stretch>
                    <a:fillRect l="-14286" r="-12857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/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8" name="文本框 167">
                  <a:extLst>
                    <a:ext uri="{FF2B5EF4-FFF2-40B4-BE49-F238E27FC236}">
                      <a16:creationId xmlns:a16="http://schemas.microsoft.com/office/drawing/2014/main" id="{26B71204-49A1-6911-7FC5-6854C9251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606" y="4404003"/>
                  <a:ext cx="430979" cy="214532"/>
                </a:xfrm>
                <a:prstGeom prst="rect">
                  <a:avLst/>
                </a:prstGeom>
                <a:blipFill>
                  <a:blip r:embed="rId43"/>
                  <a:stretch>
                    <a:fillRect l="-12676" r="-12676" b="-4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/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A7B37CDB-AA89-38EF-38E3-E435F48529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3824" y="4265642"/>
                  <a:ext cx="430979" cy="214532"/>
                </a:xfrm>
                <a:prstGeom prst="rect">
                  <a:avLst/>
                </a:prstGeom>
                <a:blipFill>
                  <a:blip r:embed="rId44"/>
                  <a:stretch>
                    <a:fillRect l="-12676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/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0" name="文本框 169">
                  <a:extLst>
                    <a:ext uri="{FF2B5EF4-FFF2-40B4-BE49-F238E27FC236}">
                      <a16:creationId xmlns:a16="http://schemas.microsoft.com/office/drawing/2014/main" id="{C4B511E3-2C87-A155-3F4D-97B480CF6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474" y="5206703"/>
                  <a:ext cx="430979" cy="214532"/>
                </a:xfrm>
                <a:prstGeom prst="rect">
                  <a:avLst/>
                </a:prstGeom>
                <a:blipFill>
                  <a:blip r:embed="rId45"/>
                  <a:stretch>
                    <a:fillRect l="-14286" r="-12857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/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CA86EEF1-8F20-F506-C7CF-8DE6D17FF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3416" y="5558355"/>
                  <a:ext cx="430979" cy="214532"/>
                </a:xfrm>
                <a:prstGeom prst="rect">
                  <a:avLst/>
                </a:prstGeom>
                <a:blipFill>
                  <a:blip r:embed="rId46"/>
                  <a:stretch>
                    <a:fillRect l="-12676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E343363-2411-A64B-4CFD-04C355A47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228" y="4530918"/>
            <a:ext cx="1661107" cy="448734"/>
          </a:xfrm>
          <a:prstGeom prst="wedgeRoundRectCallout">
            <a:avLst>
              <a:gd name="adj1" fmla="val 47740"/>
              <a:gd name="adj2" fmla="val 7189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/>
              <a:t>LCA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583473D1-5F11-999A-BA62-59CAC703D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827" y="5545374"/>
                <a:ext cx="905009" cy="448734"/>
              </a:xfrm>
              <a:prstGeom prst="wedgeRoundRectCallout">
                <a:avLst>
                  <a:gd name="adj1" fmla="val 94099"/>
                  <a:gd name="adj2" fmla="val 7908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TW" sz="2400" dirty="0"/>
              </a:p>
            </p:txBody>
          </p:sp>
        </mc:Choice>
        <mc:Fallback xmlns="">
          <p:sp>
            <p:nvSpPr>
              <p:cNvPr id="6" name="AutoShape 5">
                <a:extLst>
                  <a:ext uri="{FF2B5EF4-FFF2-40B4-BE49-F238E27FC236}">
                    <a16:creationId xmlns:a16="http://schemas.microsoft.com/office/drawing/2014/main" id="{583473D1-5F11-999A-BA62-59CAC703DF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4827" y="5545374"/>
                <a:ext cx="905009" cy="448734"/>
              </a:xfrm>
              <a:prstGeom prst="wedgeRoundRectCallout">
                <a:avLst>
                  <a:gd name="adj1" fmla="val 94099"/>
                  <a:gd name="adj2" fmla="val 79088"/>
                  <a:gd name="adj3" fmla="val 16667"/>
                </a:avLst>
              </a:prstGeom>
              <a:blipFill>
                <a:blip r:embed="rId4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F84AFA9C-9B3F-F4E3-A691-6188BF13E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9565" y="5986323"/>
                <a:ext cx="905009" cy="448734"/>
              </a:xfrm>
              <a:prstGeom prst="wedgeRoundRectCallout">
                <a:avLst>
                  <a:gd name="adj1" fmla="val -79448"/>
                  <a:gd name="adj2" fmla="val -19203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TW" sz="2400" dirty="0"/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F84AFA9C-9B3F-F4E3-A691-6188BF13E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49565" y="5986323"/>
                <a:ext cx="905009" cy="448734"/>
              </a:xfrm>
              <a:prstGeom prst="wedgeRoundRectCallout">
                <a:avLst>
                  <a:gd name="adj1" fmla="val -79448"/>
                  <a:gd name="adj2" fmla="val -19203"/>
                  <a:gd name="adj3" fmla="val 16667"/>
                </a:avLst>
              </a:prstGeom>
              <a:blipFill>
                <a:blip r:embed="rId48"/>
                <a:stretch>
                  <a:fillRect r="-8586" b="-2631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1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Preliminaries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CSP-2Hop Index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Index: for each tree node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, generate the label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that is a set of pairs in the form of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𝑣𝑢</m:t>
                            </m:r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(skyline path sets) for each ancestor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generate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</m:e>
                    </m:d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2000" dirty="0"/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55580" cy="4129087"/>
              </a:xfrm>
              <a:blipFill>
                <a:blip r:embed="rId3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012AEB15-6EA5-327C-AE2B-23E203607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051" y="5327252"/>
                <a:ext cx="905009" cy="448734"/>
              </a:xfrm>
              <a:prstGeom prst="wedgeRoundRectCallout">
                <a:avLst>
                  <a:gd name="adj1" fmla="val 205760"/>
                  <a:gd name="adj2" fmla="val 13814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0" lang="en-US" altLang="zh-TW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kumimoji="0"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zh-TW" sz="2400" dirty="0"/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012AEB15-6EA5-327C-AE2B-23E2036076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051" y="5327252"/>
                <a:ext cx="905009" cy="448734"/>
              </a:xfrm>
              <a:prstGeom prst="wedgeRoundRectCallout">
                <a:avLst>
                  <a:gd name="adj1" fmla="val 205760"/>
                  <a:gd name="adj2" fmla="val 13814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D6B7DDED-48E5-9164-D184-45DBA292D0A7}"/>
              </a:ext>
            </a:extLst>
          </p:cNvPr>
          <p:cNvGrpSpPr/>
          <p:nvPr/>
        </p:nvGrpSpPr>
        <p:grpSpPr>
          <a:xfrm>
            <a:off x="1927129" y="3955894"/>
            <a:ext cx="5115021" cy="2855914"/>
            <a:chOff x="5198105" y="695318"/>
            <a:chExt cx="5834036" cy="32573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7537A01E-0C26-3F3C-302D-1C4E46BE4ED1}"/>
                    </a:ext>
                  </a:extLst>
                </p:cNvPr>
                <p:cNvSpPr/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3" name="矩形: 圆角 122">
                  <a:extLst>
                    <a:ext uri="{FF2B5EF4-FFF2-40B4-BE49-F238E27FC236}">
                      <a16:creationId xmlns:a16="http://schemas.microsoft.com/office/drawing/2014/main" id="{46F82290-2B48-DC2D-347C-4F5487315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8105" y="3622158"/>
                  <a:ext cx="1118681" cy="328917"/>
                </a:xfrm>
                <a:prstGeom prst="roundRect">
                  <a:avLst/>
                </a:prstGeom>
                <a:blipFill>
                  <a:blip r:embed="rId15"/>
                  <a:stretch>
                    <a:fillRect l="-4301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: 圆角 10">
                  <a:extLst>
                    <a:ext uri="{FF2B5EF4-FFF2-40B4-BE49-F238E27FC236}">
                      <a16:creationId xmlns:a16="http://schemas.microsoft.com/office/drawing/2014/main" id="{070C5AEC-CAC9-BF5C-1AE7-65827AE40E50}"/>
                    </a:ext>
                  </a:extLst>
                </p:cNvPr>
                <p:cNvSpPr/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4" name="矩形: 圆角 123">
                  <a:extLst>
                    <a:ext uri="{FF2B5EF4-FFF2-40B4-BE49-F238E27FC236}">
                      <a16:creationId xmlns:a16="http://schemas.microsoft.com/office/drawing/2014/main" id="{A7044282-4DD3-92D5-83C9-5BCA721FCA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941" y="3623769"/>
                  <a:ext cx="1042260" cy="328917"/>
                </a:xfrm>
                <a:prstGeom prst="roundRect">
                  <a:avLst/>
                </a:prstGeom>
                <a:blipFill>
                  <a:blip r:embed="rId16"/>
                  <a:stretch>
                    <a:fillRect l="-2890" r="-1156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: 圆角 11">
                  <a:extLst>
                    <a:ext uri="{FF2B5EF4-FFF2-40B4-BE49-F238E27FC236}">
                      <a16:creationId xmlns:a16="http://schemas.microsoft.com/office/drawing/2014/main" id="{CC364C37-DF83-0BC0-A865-2A1022409375}"/>
                    </a:ext>
                  </a:extLst>
                </p:cNvPr>
                <p:cNvSpPr/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5" name="矩形: 圆角 124">
                  <a:extLst>
                    <a:ext uri="{FF2B5EF4-FFF2-40B4-BE49-F238E27FC236}">
                      <a16:creationId xmlns:a16="http://schemas.microsoft.com/office/drawing/2014/main" id="{F2A23D57-08E5-941A-E635-A0E5C784FF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4495" y="3622158"/>
                  <a:ext cx="1032225" cy="328917"/>
                </a:xfrm>
                <a:prstGeom prst="roundRect">
                  <a:avLst/>
                </a:prstGeom>
                <a:blipFill>
                  <a:blip r:embed="rId17"/>
                  <a:stretch>
                    <a:fillRect l="-3509" r="-1170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: 圆角 12">
                  <a:extLst>
                    <a:ext uri="{FF2B5EF4-FFF2-40B4-BE49-F238E27FC236}">
                      <a16:creationId xmlns:a16="http://schemas.microsoft.com/office/drawing/2014/main" id="{FCA2469D-FF82-49BA-58E5-1DE2993A0515}"/>
                    </a:ext>
                  </a:extLst>
                </p:cNvPr>
                <p:cNvSpPr/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6" name="矩形: 圆角 125">
                  <a:extLst>
                    <a:ext uri="{FF2B5EF4-FFF2-40B4-BE49-F238E27FC236}">
                      <a16:creationId xmlns:a16="http://schemas.microsoft.com/office/drawing/2014/main" id="{BFE0CAED-133E-7F0D-F0EF-072F69A921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301" y="3105392"/>
                  <a:ext cx="1118681" cy="328917"/>
                </a:xfrm>
                <a:prstGeom prst="roundRect">
                  <a:avLst/>
                </a:prstGeom>
                <a:blipFill>
                  <a:blip r:embed="rId18"/>
                  <a:stretch>
                    <a:fillRect l="-3763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C3E09B09-A837-DF31-CF62-09F378DFF066}"/>
                    </a:ext>
                  </a:extLst>
                </p:cNvPr>
                <p:cNvSpPr/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4" name="矩形: 圆角 13">
                  <a:extLst>
                    <a:ext uri="{FF2B5EF4-FFF2-40B4-BE49-F238E27FC236}">
                      <a16:creationId xmlns:a16="http://schemas.microsoft.com/office/drawing/2014/main" id="{C3E09B09-A837-DF31-CF62-09F378DFF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5021" y="2622040"/>
                  <a:ext cx="1284326" cy="308156"/>
                </a:xfrm>
                <a:prstGeom prst="roundRect">
                  <a:avLst/>
                </a:prstGeom>
                <a:blipFill>
                  <a:blip r:embed="rId19"/>
                  <a:stretch>
                    <a:fillRect l="-1563" b="-11321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: 圆角 14">
                  <a:extLst>
                    <a:ext uri="{FF2B5EF4-FFF2-40B4-BE49-F238E27FC236}">
                      <a16:creationId xmlns:a16="http://schemas.microsoft.com/office/drawing/2014/main" id="{B581E1B7-43B3-C593-CB21-1DED22E8F00C}"/>
                    </a:ext>
                  </a:extLst>
                </p:cNvPr>
                <p:cNvSpPr/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29" name="矩形: 圆角 128">
                  <a:extLst>
                    <a:ext uri="{FF2B5EF4-FFF2-40B4-BE49-F238E27FC236}">
                      <a16:creationId xmlns:a16="http://schemas.microsoft.com/office/drawing/2014/main" id="{24F74A8E-BB29-A2D7-0125-DF2ED60E4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7226" y="3115718"/>
                  <a:ext cx="1118681" cy="328917"/>
                </a:xfrm>
                <a:prstGeom prst="roundRect">
                  <a:avLst/>
                </a:prstGeom>
                <a:blipFill>
                  <a:blip r:embed="rId20"/>
                  <a:stretch>
                    <a:fillRect l="-4301" r="-2151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: 圆角 15">
                  <a:extLst>
                    <a:ext uri="{FF2B5EF4-FFF2-40B4-BE49-F238E27FC236}">
                      <a16:creationId xmlns:a16="http://schemas.microsoft.com/office/drawing/2014/main" id="{276B55B4-6202-35A1-EAB8-F51BEF2AF4E6}"/>
                    </a:ext>
                  </a:extLst>
                </p:cNvPr>
                <p:cNvSpPr/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0" name="矩形: 圆角 129">
                  <a:extLst>
                    <a:ext uri="{FF2B5EF4-FFF2-40B4-BE49-F238E27FC236}">
                      <a16:creationId xmlns:a16="http://schemas.microsoft.com/office/drawing/2014/main" id="{8FB4006B-3500-8D33-35C1-96042A1180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405" y="2613382"/>
                  <a:ext cx="1284325" cy="328917"/>
                </a:xfrm>
                <a:prstGeom prst="roundRect">
                  <a:avLst/>
                </a:prstGeom>
                <a:blipFill>
                  <a:blip r:embed="rId21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946249E9-5CDD-ADA2-778E-A9E3BF76AAD3}"/>
                    </a:ext>
                  </a:extLst>
                </p:cNvPr>
                <p:cNvSpPr/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1" name="矩形: 圆角 130">
                  <a:extLst>
                    <a:ext uri="{FF2B5EF4-FFF2-40B4-BE49-F238E27FC236}">
                      <a16:creationId xmlns:a16="http://schemas.microsoft.com/office/drawing/2014/main" id="{3E9BBE7B-29AA-D6A1-7ECC-45A023EFF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6734" y="2606800"/>
                  <a:ext cx="1284325" cy="328917"/>
                </a:xfrm>
                <a:prstGeom prst="roundRect">
                  <a:avLst/>
                </a:prstGeom>
                <a:blipFill>
                  <a:blip r:embed="rId22"/>
                  <a:stretch>
                    <a:fillRect l="-1415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5C53DA33-EE8B-9E09-330E-4B60714FB64F}"/>
                    </a:ext>
                  </a:extLst>
                </p:cNvPr>
                <p:cNvSpPr/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32" name="矩形: 圆角 131">
                  <a:extLst>
                    <a:ext uri="{FF2B5EF4-FFF2-40B4-BE49-F238E27FC236}">
                      <a16:creationId xmlns:a16="http://schemas.microsoft.com/office/drawing/2014/main" id="{D3314475-4476-2C11-738C-9CEBED19C0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7816" y="2108898"/>
                  <a:ext cx="1284325" cy="328917"/>
                </a:xfrm>
                <a:prstGeom prst="roundRect">
                  <a:avLst/>
                </a:prstGeom>
                <a:blipFill>
                  <a:blip r:embed="rId23"/>
                  <a:stretch>
                    <a:fillRect l="-939" b="-10714"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AB6E769A-AE43-CE02-255A-D2FDEB3F4E6D}"/>
                    </a:ext>
                  </a:extLst>
                </p:cNvPr>
                <p:cNvSpPr/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AB6E769A-AE43-CE02-255A-D2FDEB3F4E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522" y="2108898"/>
                  <a:ext cx="1845909" cy="328917"/>
                </a:xfrm>
                <a:prstGeom prst="roundRect">
                  <a:avLst/>
                </a:prstGeom>
                <a:blipFill>
                  <a:blip r:embed="rId24"/>
                  <a:stretch>
                    <a:fillRect l="-1099" b="-9091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3EE17844-FC75-695C-B828-2EF90EA65778}"/>
                    </a:ext>
                  </a:extLst>
                </p:cNvPr>
                <p:cNvSpPr/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3EE17844-FC75-695C-B828-2EF90EA657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8192" y="1606562"/>
                  <a:ext cx="1352090" cy="328917"/>
                </a:xfrm>
                <a:prstGeom prst="roundRect">
                  <a:avLst/>
                </a:prstGeom>
                <a:blipFill>
                  <a:blip r:embed="rId25"/>
                  <a:stretch>
                    <a:fillRect l="-4455" r="-2475" b="-7143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17585D1B-6924-EF21-441A-1105179FB606}"/>
                    </a:ext>
                  </a:extLst>
                </p:cNvPr>
                <p:cNvSpPr/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sub>
                        </m:s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17585D1B-6924-EF21-441A-1105179FB6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5394" y="1162606"/>
                  <a:ext cx="917686" cy="307777"/>
                </a:xfrm>
                <a:prstGeom prst="roundRect">
                  <a:avLst/>
                </a:prstGeom>
                <a:blipFill>
                  <a:blip r:embed="rId26"/>
                  <a:stretch>
                    <a:fillRect l="-5000" r="-2143" b="-11321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604A1B99-75D4-386A-16BD-1FCE6537ED7E}"/>
                    </a:ext>
                  </a:extLst>
                </p:cNvPr>
                <p:cNvSpPr/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noFill/>
                <a:ln w="508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22" name="矩形: 圆角 21">
                  <a:extLst>
                    <a:ext uri="{FF2B5EF4-FFF2-40B4-BE49-F238E27FC236}">
                      <a16:creationId xmlns:a16="http://schemas.microsoft.com/office/drawing/2014/main" id="{604A1B99-75D4-386A-16BD-1FCE6537ED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37514" y="695318"/>
                  <a:ext cx="394598" cy="328917"/>
                </a:xfrm>
                <a:prstGeom prst="roundRect">
                  <a:avLst/>
                </a:prstGeom>
                <a:blipFill>
                  <a:blip r:embed="rId27"/>
                  <a:stretch>
                    <a:fillRect l="-17188" r="-14063" b="-7143"/>
                  </a:stretch>
                </a:blipFill>
                <a:ln w="508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841795A-DA3C-B625-0364-524F8A8ADECA}"/>
                </a:ext>
              </a:extLst>
            </p:cNvPr>
            <p:cNvCxnSpPr>
              <a:cxnSpLocks/>
              <a:stCxn id="13" idx="2"/>
              <a:endCxn id="11" idx="0"/>
            </p:cNvCxnSpPr>
            <p:nvPr/>
          </p:nvCxnSpPr>
          <p:spPr>
            <a:xfrm>
              <a:off x="7045642" y="3434309"/>
              <a:ext cx="2429" cy="18946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76B04C4C-1319-0988-9B00-30AA032D6BC1}"/>
                </a:ext>
              </a:extLst>
            </p:cNvPr>
            <p:cNvCxnSpPr>
              <a:cxnSpLocks/>
              <a:stCxn id="22" idx="2"/>
              <a:endCxn id="21" idx="0"/>
            </p:cNvCxnSpPr>
            <p:nvPr/>
          </p:nvCxnSpPr>
          <p:spPr>
            <a:xfrm flipH="1">
              <a:off x="9334237" y="1024235"/>
              <a:ext cx="576" cy="13837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3B52A73-A0C8-04EB-3E14-301A49BE52BD}"/>
                </a:ext>
              </a:extLst>
            </p:cNvPr>
            <p:cNvCxnSpPr>
              <a:cxnSpLocks/>
              <a:stCxn id="21" idx="2"/>
              <a:endCxn id="20" idx="0"/>
            </p:cNvCxnSpPr>
            <p:nvPr/>
          </p:nvCxnSpPr>
          <p:spPr>
            <a:xfrm>
              <a:off x="9334237" y="1470383"/>
              <a:ext cx="0" cy="13617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571E688-73A1-B362-619A-FD11C479CDD4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8511477" y="1943390"/>
              <a:ext cx="454723" cy="16550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4DE3765-8E85-0E5F-5AC5-64D6CEE73D82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850120" y="1935479"/>
              <a:ext cx="539859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A96560C-C4E2-D9ED-1F5B-BB09466CAFAB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7047184" y="2441020"/>
              <a:ext cx="640855" cy="18102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31A769B-A9E7-4FA2-DC1F-204D1BE4AE07}"/>
                </a:ext>
              </a:extLst>
            </p:cNvPr>
            <p:cNvCxnSpPr>
              <a:cxnSpLocks/>
            </p:cNvCxnSpPr>
            <p:nvPr/>
          </p:nvCxnSpPr>
          <p:spPr>
            <a:xfrm>
              <a:off x="9216670" y="2434677"/>
              <a:ext cx="415510" cy="17526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03E54376-2BD2-5517-8ACA-6B13F8180EB5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8506568" y="2434677"/>
              <a:ext cx="0" cy="178705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15E937C0-60AB-C8B9-F3DC-ED3F8E393ED2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 flipH="1">
              <a:off x="8506567" y="2942299"/>
              <a:ext cx="1" cy="17341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C37E360F-A7EA-7EB6-2A23-6A720B7A4D18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 flipH="1">
              <a:off x="7045642" y="2930196"/>
              <a:ext cx="1542" cy="17519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96EFF744-B6BA-0165-2C85-96278B7C4D6C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5757446" y="3434309"/>
              <a:ext cx="826234" cy="18784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7CEBCC52-383D-8E6E-FDC1-82EED457AAB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7528560" y="3429000"/>
              <a:ext cx="762048" cy="19315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13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Preliminaries: CSP-2Hop query processing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1993905"/>
                <a:ext cx="7755580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Query: for each vertex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sz="24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sz="2400" dirty="0"/>
                  <a:t> (i.e., the separator in LCA),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 with the minimum weight, and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dirty="0"/>
                  <a:t> among 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sz="2400" b="0" dirty="0"/>
              </a:p>
              <a:p>
                <a:pPr lvl="1"/>
                <a:r>
                  <a:rPr lang="en-US" altLang="zh-CN" sz="2000" dirty="0"/>
                  <a:t>Query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lvl="1"/>
                <a:r>
                  <a:rPr lang="en-US" altLang="zh-CN" sz="20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represent each path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CN" sz="2000" dirty="0"/>
                  <a:t>,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  <m:r>
                      <a:rPr lang="en-US" altLang="zh-CN" sz="18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9,8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8,9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zh-CN" alt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CN" sz="1800">
                        <a:latin typeface="Cambria Math" panose="02040503050406030204" pitchFamily="18" charset="0"/>
                      </a:rPr>
                      <m:t>:{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9,4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8,9</m:t>
                        </m:r>
                      </m:e>
                    </m:d>
                    <m: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800" dirty="0"/>
                  <a:t> (from the index)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𝑠h</m:t>
                                </m:r>
                              </m:sub>
                            </m:sSub>
                          </m:e>
                        </m:acc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̅"/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h𝑡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18,12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17,17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17,13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>
                            <a:latin typeface="Cambria Math" panose="02040503050406030204" pitchFamily="18" charset="0"/>
                          </a:rPr>
                          <m:t>16,18</m:t>
                        </m:r>
                      </m:e>
                    </m:d>
                    <m:r>
                      <a:rPr lang="en-US" altLang="zh-CN" sz="18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1800" dirty="0"/>
              </a:p>
              <a:p>
                <a:pPr lvl="2"/>
                <a:r>
                  <a:rPr lang="en-US" altLang="zh-CN" sz="1800" dirty="0"/>
                  <a:t>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=(17,13)</m:t>
                    </m:r>
                  </m:oMath>
                </a14:m>
                <a:endParaRPr lang="en-US" altLang="zh-CN" sz="1800" dirty="0"/>
              </a:p>
              <a:p>
                <a:pPr lvl="1"/>
                <a:r>
                  <a:rPr lang="en-US" altLang="zh-CN" sz="2000" dirty="0"/>
                  <a:t>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/>
                  <a:t> …</a:t>
                </a:r>
              </a:p>
              <a:p>
                <a:pPr lvl="1"/>
                <a:r>
                  <a:rPr lang="en-US" altLang="zh-CN" sz="2000" dirty="0"/>
                  <a:t>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altLang="zh-CN" sz="2000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1993905"/>
                <a:ext cx="7755580" cy="4129087"/>
              </a:xfrm>
              <a:blipFill>
                <a:blip r:embed="rId3"/>
                <a:stretch>
                  <a:fillRect l="-157" t="-1329" b="-70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21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6FD2144-C026-4BA8-D578-5551060AFA65}"/>
              </a:ext>
            </a:extLst>
          </p:cNvPr>
          <p:cNvGrpSpPr/>
          <p:nvPr/>
        </p:nvGrpSpPr>
        <p:grpSpPr>
          <a:xfrm>
            <a:off x="4559859" y="5283670"/>
            <a:ext cx="4012793" cy="1366166"/>
            <a:chOff x="3422877" y="4045153"/>
            <a:chExt cx="4012793" cy="13661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4BF2C56-D623-E8F3-41EA-FCD62396B453}"/>
                </a:ext>
              </a:extLst>
            </p:cNvPr>
            <p:cNvGrpSpPr/>
            <p:nvPr/>
          </p:nvGrpSpPr>
          <p:grpSpPr>
            <a:xfrm>
              <a:off x="3422877" y="5017426"/>
              <a:ext cx="778422" cy="393893"/>
              <a:chOff x="2581216" y="1500895"/>
              <a:chExt cx="1054120" cy="533400"/>
            </a:xfrm>
          </p:grpSpPr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3517B764-F3D5-3F47-842A-8320EC36E60B}"/>
                  </a:ext>
                </a:extLst>
              </p:cNvPr>
              <p:cNvSpPr/>
              <p:nvPr/>
            </p:nvSpPr>
            <p:spPr>
              <a:xfrm>
                <a:off x="2581216" y="1500895"/>
                <a:ext cx="105412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文本框 193">
                    <a:extLst>
                      <a:ext uri="{FF2B5EF4-FFF2-40B4-BE49-F238E27FC236}">
                        <a16:creationId xmlns:a16="http://schemas.microsoft.com/office/drawing/2014/main" id="{0109F9CE-1357-FCFF-73ED-60DF459A3FC9}"/>
                      </a:ext>
                    </a:extLst>
                  </p:cNvPr>
                  <p:cNvSpPr txBox="1"/>
                  <p:nvPr/>
                </p:nvSpPr>
                <p:spPr>
                  <a:xfrm>
                    <a:off x="2620943" y="1519946"/>
                    <a:ext cx="974667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4" name="文本框 193">
                    <a:extLst>
                      <a:ext uri="{FF2B5EF4-FFF2-40B4-BE49-F238E27FC236}">
                        <a16:creationId xmlns:a16="http://schemas.microsoft.com/office/drawing/2014/main" id="{0109F9CE-1357-FCFF-73ED-60DF459A3FC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0943" y="1519946"/>
                    <a:ext cx="974667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780" r="-1186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CFE0CB5E-23C3-DD3F-06E9-144CC4B9B073}"/>
                </a:ext>
              </a:extLst>
            </p:cNvPr>
            <p:cNvGrpSpPr/>
            <p:nvPr/>
          </p:nvGrpSpPr>
          <p:grpSpPr>
            <a:xfrm>
              <a:off x="6673938" y="5017426"/>
              <a:ext cx="761732" cy="393893"/>
              <a:chOff x="2796833" y="1500895"/>
              <a:chExt cx="1031519" cy="533400"/>
            </a:xfrm>
          </p:grpSpPr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9396F5C6-9188-AF93-DD81-82206A643A5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1031519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文本框 191">
                    <a:extLst>
                      <a:ext uri="{FF2B5EF4-FFF2-40B4-BE49-F238E27FC236}">
                        <a16:creationId xmlns:a16="http://schemas.microsoft.com/office/drawing/2014/main" id="{058FEB83-3961-1C5E-E622-0B5D99842A92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959818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2" name="文本框 191">
                    <a:extLst>
                      <a:ext uri="{FF2B5EF4-FFF2-40B4-BE49-F238E27FC236}">
                        <a16:creationId xmlns:a16="http://schemas.microsoft.com/office/drawing/2014/main" id="{058FEB83-3961-1C5E-E622-0B5D99842A9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959818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034" r="-12069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14662B7-091B-7AD9-6466-A832BCA70796}"/>
                </a:ext>
              </a:extLst>
            </p:cNvPr>
            <p:cNvGrpSpPr/>
            <p:nvPr/>
          </p:nvGrpSpPr>
          <p:grpSpPr>
            <a:xfrm>
              <a:off x="4811902" y="4091833"/>
              <a:ext cx="430180" cy="393893"/>
              <a:chOff x="2772222" y="1500895"/>
              <a:chExt cx="582542" cy="533400"/>
            </a:xfrm>
          </p:grpSpPr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C5BA364D-53C8-59C1-C8C5-AD297BCE51C1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文本框 125">
                    <a:extLst>
                      <a:ext uri="{FF2B5EF4-FFF2-40B4-BE49-F238E27FC236}">
                        <a16:creationId xmlns:a16="http://schemas.microsoft.com/office/drawing/2014/main" id="{9379BCF6-E515-7505-E29A-3C628BF1E49B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2C45C06C-14F4-0780-395C-D0F12D6E7AC8}"/>
                </a:ext>
              </a:extLst>
            </p:cNvPr>
            <p:cNvGrpSpPr/>
            <p:nvPr/>
          </p:nvGrpSpPr>
          <p:grpSpPr>
            <a:xfrm>
              <a:off x="4227925" y="4091833"/>
              <a:ext cx="430178" cy="393893"/>
              <a:chOff x="2788942" y="1500895"/>
              <a:chExt cx="582540" cy="533400"/>
            </a:xfrm>
          </p:grpSpPr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38C530FA-E080-2A2C-69D3-47FC47C46069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文本框 123">
                    <a:extLst>
                      <a:ext uri="{FF2B5EF4-FFF2-40B4-BE49-F238E27FC236}">
                        <a16:creationId xmlns:a16="http://schemas.microsoft.com/office/drawing/2014/main" id="{3918B978-1847-382B-60A1-476CA71531E5}"/>
                      </a:ext>
                    </a:extLst>
                  </p:cNvPr>
                  <p:cNvSpPr txBox="1"/>
                  <p:nvPr/>
                </p:nvSpPr>
                <p:spPr>
                  <a:xfrm>
                    <a:off x="2788942" y="1524964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id="{D07EE707-F654-BD84-4730-BEB6D7A87B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942" y="1524964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7143" r="-5714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1C4FE76D-CE1C-C104-F870-D1DAA56BD87B}"/>
                </a:ext>
              </a:extLst>
            </p:cNvPr>
            <p:cNvGrpSpPr/>
            <p:nvPr/>
          </p:nvGrpSpPr>
          <p:grpSpPr>
            <a:xfrm>
              <a:off x="5995579" y="4087436"/>
              <a:ext cx="430182" cy="393893"/>
              <a:chOff x="2779105" y="1500895"/>
              <a:chExt cx="582545" cy="533400"/>
            </a:xfrm>
          </p:grpSpPr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D3484162-1BA8-B950-AE45-4AE14D8E3FE5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文本框 121">
                    <a:extLst>
                      <a:ext uri="{FF2B5EF4-FFF2-40B4-BE49-F238E27FC236}">
                        <a16:creationId xmlns:a16="http://schemas.microsoft.com/office/drawing/2014/main" id="{496DC62F-77F8-62B7-1C98-160C6CC8DA9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F439205A-AA15-B6EF-2EEA-66FEC0050BAA}"/>
                </a:ext>
              </a:extLst>
            </p:cNvPr>
            <p:cNvGrpSpPr/>
            <p:nvPr/>
          </p:nvGrpSpPr>
          <p:grpSpPr>
            <a:xfrm>
              <a:off x="5400673" y="4086851"/>
              <a:ext cx="430178" cy="393893"/>
              <a:chOff x="2765347" y="1500895"/>
              <a:chExt cx="582540" cy="533400"/>
            </a:xfrm>
          </p:grpSpPr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EEDB0485-3172-BDE7-8183-6D5357E9772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文本框 119">
                    <a:extLst>
                      <a:ext uri="{FF2B5EF4-FFF2-40B4-BE49-F238E27FC236}">
                        <a16:creationId xmlns:a16="http://schemas.microsoft.com/office/drawing/2014/main" id="{BC14BFAC-91CE-4BA2-E574-EBA72C6E2B9D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2" name="连接符: 曲线 101">
              <a:extLst>
                <a:ext uri="{FF2B5EF4-FFF2-40B4-BE49-F238E27FC236}">
                  <a16:creationId xmlns:a16="http://schemas.microsoft.com/office/drawing/2014/main" id="{099330D9-5506-C9A1-61F1-539C87820623}"/>
                </a:ext>
              </a:extLst>
            </p:cNvPr>
            <p:cNvCxnSpPr>
              <a:cxnSpLocks/>
              <a:stCxn id="193" idx="6"/>
              <a:endCxn id="123" idx="3"/>
            </p:cNvCxnSpPr>
            <p:nvPr/>
          </p:nvCxnSpPr>
          <p:spPr>
            <a:xfrm flipV="1">
              <a:off x="4201298" y="4428042"/>
              <a:ext cx="90073" cy="786331"/>
            </a:xfrm>
            <a:prstGeom prst="curvedConnector2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连接符: 曲线 102">
              <a:extLst>
                <a:ext uri="{FF2B5EF4-FFF2-40B4-BE49-F238E27FC236}">
                  <a16:creationId xmlns:a16="http://schemas.microsoft.com/office/drawing/2014/main" id="{7019B6C9-4D20-E85B-930A-F2EDEE390F25}"/>
                </a:ext>
              </a:extLst>
            </p:cNvPr>
            <p:cNvCxnSpPr>
              <a:cxnSpLocks/>
              <a:stCxn id="193" idx="6"/>
              <a:endCxn id="125" idx="3"/>
            </p:cNvCxnSpPr>
            <p:nvPr/>
          </p:nvCxnSpPr>
          <p:spPr>
            <a:xfrm flipV="1">
              <a:off x="4201298" y="4428042"/>
              <a:ext cx="686397" cy="786331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连接符: 曲线 103">
              <a:extLst>
                <a:ext uri="{FF2B5EF4-FFF2-40B4-BE49-F238E27FC236}">
                  <a16:creationId xmlns:a16="http://schemas.microsoft.com/office/drawing/2014/main" id="{09740F9A-FD2C-E42E-C2F1-AC11B1048279}"/>
                </a:ext>
              </a:extLst>
            </p:cNvPr>
            <p:cNvCxnSpPr>
              <a:cxnSpLocks/>
              <a:stCxn id="193" idx="6"/>
              <a:endCxn id="125" idx="4"/>
            </p:cNvCxnSpPr>
            <p:nvPr/>
          </p:nvCxnSpPr>
          <p:spPr>
            <a:xfrm flipV="1">
              <a:off x="4201298" y="4485726"/>
              <a:ext cx="825502" cy="728647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连接符: 曲线 104">
              <a:extLst>
                <a:ext uri="{FF2B5EF4-FFF2-40B4-BE49-F238E27FC236}">
                  <a16:creationId xmlns:a16="http://schemas.microsoft.com/office/drawing/2014/main" id="{09219CA7-0546-6B96-1104-D5F88C3118F1}"/>
                </a:ext>
              </a:extLst>
            </p:cNvPr>
            <p:cNvCxnSpPr>
              <a:cxnSpLocks/>
              <a:stCxn id="193" idx="6"/>
              <a:endCxn id="119" idx="3"/>
            </p:cNvCxnSpPr>
            <p:nvPr/>
          </p:nvCxnSpPr>
          <p:spPr>
            <a:xfrm flipV="1">
              <a:off x="4201298" y="4423060"/>
              <a:ext cx="1280245" cy="791313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连接符: 曲线 105">
              <a:extLst>
                <a:ext uri="{FF2B5EF4-FFF2-40B4-BE49-F238E27FC236}">
                  <a16:creationId xmlns:a16="http://schemas.microsoft.com/office/drawing/2014/main" id="{50D1BB7D-92BD-C6E3-0892-DCBCE8025EF0}"/>
                </a:ext>
              </a:extLst>
            </p:cNvPr>
            <p:cNvCxnSpPr>
              <a:cxnSpLocks/>
              <a:stCxn id="193" idx="6"/>
              <a:endCxn id="119" idx="4"/>
            </p:cNvCxnSpPr>
            <p:nvPr/>
          </p:nvCxnSpPr>
          <p:spPr>
            <a:xfrm flipV="1">
              <a:off x="4201298" y="4480744"/>
              <a:ext cx="1419350" cy="733629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连接符: 曲线 106">
              <a:extLst>
                <a:ext uri="{FF2B5EF4-FFF2-40B4-BE49-F238E27FC236}">
                  <a16:creationId xmlns:a16="http://schemas.microsoft.com/office/drawing/2014/main" id="{20D75250-6E9F-32FA-2E82-8586C20A3970}"/>
                </a:ext>
              </a:extLst>
            </p:cNvPr>
            <p:cNvCxnSpPr>
              <a:cxnSpLocks/>
              <a:stCxn id="193" idx="6"/>
              <a:endCxn id="121" idx="4"/>
            </p:cNvCxnSpPr>
            <p:nvPr/>
          </p:nvCxnSpPr>
          <p:spPr>
            <a:xfrm flipV="1">
              <a:off x="4201298" y="4481329"/>
              <a:ext cx="2004096" cy="733044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连接符: 曲线 107">
              <a:extLst>
                <a:ext uri="{FF2B5EF4-FFF2-40B4-BE49-F238E27FC236}">
                  <a16:creationId xmlns:a16="http://schemas.microsoft.com/office/drawing/2014/main" id="{5D840293-791B-43D1-5206-9DC2633A91C9}"/>
                </a:ext>
              </a:extLst>
            </p:cNvPr>
            <p:cNvCxnSpPr>
              <a:cxnSpLocks/>
              <a:stCxn id="123" idx="4"/>
              <a:endCxn id="127" idx="2"/>
            </p:cNvCxnSpPr>
            <p:nvPr/>
          </p:nvCxnSpPr>
          <p:spPr>
            <a:xfrm rot="16200000" flipH="1">
              <a:off x="5187884" y="3728318"/>
              <a:ext cx="728647" cy="2243462"/>
            </a:xfrm>
            <a:prstGeom prst="curvedConnector2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连接符: 曲线 108">
              <a:extLst>
                <a:ext uri="{FF2B5EF4-FFF2-40B4-BE49-F238E27FC236}">
                  <a16:creationId xmlns:a16="http://schemas.microsoft.com/office/drawing/2014/main" id="{2ED4A612-A0A6-4034-EE61-CC1861B44983}"/>
                </a:ext>
              </a:extLst>
            </p:cNvPr>
            <p:cNvCxnSpPr>
              <a:cxnSpLocks/>
              <a:stCxn id="123" idx="5"/>
              <a:endCxn id="127" idx="2"/>
            </p:cNvCxnSpPr>
            <p:nvPr/>
          </p:nvCxnSpPr>
          <p:spPr>
            <a:xfrm rot="16200000" flipH="1">
              <a:off x="5228594" y="3769028"/>
              <a:ext cx="786331" cy="2104358"/>
            </a:xfrm>
            <a:prstGeom prst="curvedConnector2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连接符: 曲线 109">
              <a:extLst>
                <a:ext uri="{FF2B5EF4-FFF2-40B4-BE49-F238E27FC236}">
                  <a16:creationId xmlns:a16="http://schemas.microsoft.com/office/drawing/2014/main" id="{E5C93EA4-11FF-DEDB-7421-1E52B2864F00}"/>
                </a:ext>
              </a:extLst>
            </p:cNvPr>
            <p:cNvCxnSpPr>
              <a:cxnSpLocks/>
              <a:endCxn id="124" idx="1"/>
            </p:cNvCxnSpPr>
            <p:nvPr/>
          </p:nvCxnSpPr>
          <p:spPr>
            <a:xfrm rot="5400000" flipH="1" flipV="1">
              <a:off x="3654107" y="4443609"/>
              <a:ext cx="753930" cy="393705"/>
            </a:xfrm>
            <a:prstGeom prst="curvedConnector2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连接符: 曲线 110">
              <a:extLst>
                <a:ext uri="{FF2B5EF4-FFF2-40B4-BE49-F238E27FC236}">
                  <a16:creationId xmlns:a16="http://schemas.microsoft.com/office/drawing/2014/main" id="{8A176781-7826-19D0-5F61-8A98F79A8664}"/>
                </a:ext>
              </a:extLst>
            </p:cNvPr>
            <p:cNvCxnSpPr>
              <a:cxnSpLocks/>
              <a:stCxn id="125" idx="5"/>
              <a:endCxn id="127" idx="2"/>
            </p:cNvCxnSpPr>
            <p:nvPr/>
          </p:nvCxnSpPr>
          <p:spPr>
            <a:xfrm rot="16200000" flipH="1">
              <a:off x="5526756" y="4067190"/>
              <a:ext cx="786331" cy="1508033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连接符: 曲线 111">
              <a:extLst>
                <a:ext uri="{FF2B5EF4-FFF2-40B4-BE49-F238E27FC236}">
                  <a16:creationId xmlns:a16="http://schemas.microsoft.com/office/drawing/2014/main" id="{4A9BA13C-04A0-3230-E088-C0538CD3031E}"/>
                </a:ext>
              </a:extLst>
            </p:cNvPr>
            <p:cNvCxnSpPr>
              <a:cxnSpLocks/>
              <a:stCxn id="125" idx="4"/>
              <a:endCxn id="127" idx="2"/>
            </p:cNvCxnSpPr>
            <p:nvPr/>
          </p:nvCxnSpPr>
          <p:spPr>
            <a:xfrm rot="16200000" flipH="1">
              <a:off x="5486046" y="4026480"/>
              <a:ext cx="728647" cy="1647138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连接符: 曲线 112">
              <a:extLst>
                <a:ext uri="{FF2B5EF4-FFF2-40B4-BE49-F238E27FC236}">
                  <a16:creationId xmlns:a16="http://schemas.microsoft.com/office/drawing/2014/main" id="{1753D85A-B8E3-58A8-A7B5-3E8D0CD12F8D}"/>
                </a:ext>
              </a:extLst>
            </p:cNvPr>
            <p:cNvCxnSpPr>
              <a:cxnSpLocks/>
              <a:stCxn id="119" idx="4"/>
              <a:endCxn id="127" idx="2"/>
            </p:cNvCxnSpPr>
            <p:nvPr/>
          </p:nvCxnSpPr>
          <p:spPr>
            <a:xfrm rot="16200000" flipH="1">
              <a:off x="5780479" y="4320913"/>
              <a:ext cx="733629" cy="1053290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连接符: 曲线 113">
              <a:extLst>
                <a:ext uri="{FF2B5EF4-FFF2-40B4-BE49-F238E27FC236}">
                  <a16:creationId xmlns:a16="http://schemas.microsoft.com/office/drawing/2014/main" id="{5C587E88-8D0D-D28F-D050-84FD947C7D0A}"/>
                </a:ext>
              </a:extLst>
            </p:cNvPr>
            <p:cNvCxnSpPr>
              <a:cxnSpLocks/>
              <a:stCxn id="121" idx="5"/>
              <a:endCxn id="127" idx="2"/>
            </p:cNvCxnSpPr>
            <p:nvPr/>
          </p:nvCxnSpPr>
          <p:spPr>
            <a:xfrm rot="16200000" flipH="1">
              <a:off x="6113854" y="4654289"/>
              <a:ext cx="790728" cy="329439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矩形: 圆角 114">
              <a:extLst>
                <a:ext uri="{FF2B5EF4-FFF2-40B4-BE49-F238E27FC236}">
                  <a16:creationId xmlns:a16="http://schemas.microsoft.com/office/drawing/2014/main" id="{D0ECFC0B-C2FA-0813-3226-364F3BC37095}"/>
                </a:ext>
              </a:extLst>
            </p:cNvPr>
            <p:cNvSpPr/>
            <p:nvPr/>
          </p:nvSpPr>
          <p:spPr>
            <a:xfrm>
              <a:off x="4148222" y="4045153"/>
              <a:ext cx="2335382" cy="4854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cxnSp>
          <p:nvCxnSpPr>
            <p:cNvPr id="116" name="连接符: 曲线 115">
              <a:extLst>
                <a:ext uri="{FF2B5EF4-FFF2-40B4-BE49-F238E27FC236}">
                  <a16:creationId xmlns:a16="http://schemas.microsoft.com/office/drawing/2014/main" id="{F5E7E8BB-644D-2365-A76E-9070147AD0FD}"/>
                </a:ext>
              </a:extLst>
            </p:cNvPr>
            <p:cNvCxnSpPr>
              <a:cxnSpLocks/>
              <a:stCxn id="193" idx="6"/>
              <a:endCxn id="121" idx="3"/>
            </p:cNvCxnSpPr>
            <p:nvPr/>
          </p:nvCxnSpPr>
          <p:spPr>
            <a:xfrm flipV="1">
              <a:off x="4201298" y="4423645"/>
              <a:ext cx="1864991" cy="790728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连接符: 曲线 116">
              <a:extLst>
                <a:ext uri="{FF2B5EF4-FFF2-40B4-BE49-F238E27FC236}">
                  <a16:creationId xmlns:a16="http://schemas.microsoft.com/office/drawing/2014/main" id="{9C9520B2-C272-5E58-69EF-8E4A646DB15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247213" y="4422059"/>
              <a:ext cx="762033" cy="444904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连接符: 曲线 117">
              <a:extLst>
                <a:ext uri="{FF2B5EF4-FFF2-40B4-BE49-F238E27FC236}">
                  <a16:creationId xmlns:a16="http://schemas.microsoft.com/office/drawing/2014/main" id="{AA5ED0A0-8A39-41D1-E624-96213255B6F9}"/>
                </a:ext>
              </a:extLst>
            </p:cNvPr>
            <p:cNvCxnSpPr>
              <a:cxnSpLocks/>
              <a:stCxn id="193" idx="6"/>
              <a:endCxn id="121" idx="5"/>
            </p:cNvCxnSpPr>
            <p:nvPr/>
          </p:nvCxnSpPr>
          <p:spPr>
            <a:xfrm flipV="1">
              <a:off x="4201298" y="4423645"/>
              <a:ext cx="2143201" cy="790728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33DF85EF-044A-47CE-0D6B-4CF2A540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6431" y="1166193"/>
                <a:ext cx="3575843" cy="776710"/>
              </a:xfrm>
              <a:prstGeom prst="wedgeRoundRectCallout">
                <a:avLst>
                  <a:gd name="adj1" fmla="val -54594"/>
                  <a:gd name="adj2" fmla="val 11542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dirty="0"/>
                        <m:t>CSP</m:t>
                      </m:r>
                      <m:r>
                        <m:rPr>
                          <m:nor/>
                        </m:rPr>
                        <a:rPr lang="en-US" altLang="zh-TW" sz="2000" dirty="0"/>
                        <m:t>−2</m:t>
                      </m:r>
                      <m:r>
                        <m:rPr>
                          <m:nor/>
                        </m:rPr>
                        <a:rPr lang="en-US" altLang="zh-TW" sz="2000" dirty="0"/>
                        <m:t>Hop</m:t>
                      </m:r>
                      <m:r>
                        <m:rPr>
                          <m:nor/>
                        </m:rPr>
                        <a:rPr lang="en-US" altLang="zh-TW" sz="2000" dirty="0"/>
                        <m:t>’</m:t>
                      </m:r>
                      <m:r>
                        <m:rPr>
                          <m:nor/>
                        </m:rPr>
                        <a:rPr lang="en-US" altLang="zh-TW" sz="2000" dirty="0"/>
                        <m:t>s</m:t>
                      </m:r>
                      <m:r>
                        <m:rPr>
                          <m:nor/>
                        </m:rPr>
                        <a:rPr lang="en-US" altLang="zh-TW" sz="2000" dirty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/>
                        <m:t>time</m:t>
                      </m:r>
                      <m:r>
                        <m:rPr>
                          <m:nor/>
                        </m:rPr>
                        <a:rPr lang="en-US" altLang="zh-TW" sz="2000" dirty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/>
                        <m:t>complexity</m:t>
                      </m:r>
                      <m:r>
                        <m:rPr>
                          <m:nor/>
                        </m:rPr>
                        <a:rPr lang="en-US" altLang="zh-TW" sz="2000" dirty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/>
                        <m:t>is</m:t>
                      </m:r>
                      <m:r>
                        <m:rPr>
                          <m:nor/>
                        </m:rPr>
                        <a:rPr lang="en-US" altLang="zh-TW" sz="2000" dirty="0"/>
                        <m:t> </m:t>
                      </m:r>
                      <m:r>
                        <a:rPr lang="zh-TW" altLang="en-US" sz="2000" i="1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𝑠h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h𝑡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b="1" dirty="0"/>
              </a:p>
            </p:txBody>
          </p:sp>
        </mc:Choice>
        <mc:Fallback xmlns=""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33DF85EF-044A-47CE-0D6B-4CF2A540C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66431" y="1166193"/>
                <a:ext cx="3575843" cy="776710"/>
              </a:xfrm>
              <a:prstGeom prst="wedgeRoundRectCallout">
                <a:avLst>
                  <a:gd name="adj1" fmla="val -54594"/>
                  <a:gd name="adj2" fmla="val 115426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5">
                <a:extLst>
                  <a:ext uri="{FF2B5EF4-FFF2-40B4-BE49-F238E27FC236}">
                    <a16:creationId xmlns:a16="http://schemas.microsoft.com/office/drawing/2014/main" id="{730623ED-CB3E-5D56-A4B7-4F85BC53D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0328" y="4701456"/>
                <a:ext cx="2513844" cy="448734"/>
              </a:xfrm>
              <a:prstGeom prst="wedgeRoundRectCallout">
                <a:avLst>
                  <a:gd name="adj1" fmla="val -42279"/>
                  <a:gd name="adj2" fmla="val 7908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400" dirty="0"/>
                  <a:t>LCA node 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altLang="zh-TW" sz="2400" dirty="0"/>
              </a:p>
            </p:txBody>
          </p:sp>
        </mc:Choice>
        <mc:Fallback xmlns="">
          <p:sp>
            <p:nvSpPr>
              <p:cNvPr id="14" name="AutoShape 5">
                <a:extLst>
                  <a:ext uri="{FF2B5EF4-FFF2-40B4-BE49-F238E27FC236}">
                    <a16:creationId xmlns:a16="http://schemas.microsoft.com/office/drawing/2014/main" id="{730623ED-CB3E-5D56-A4B7-4F85BC53D9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0328" y="4701456"/>
                <a:ext cx="2513844" cy="448734"/>
              </a:xfrm>
              <a:prstGeom prst="wedgeRoundRectCallout">
                <a:avLst>
                  <a:gd name="adj1" fmla="val -42279"/>
                  <a:gd name="adj2" fmla="val 79088"/>
                  <a:gd name="adj3" fmla="val 16667"/>
                </a:avLst>
              </a:prstGeom>
              <a:blipFill>
                <a:blip r:embed="rId16"/>
                <a:stretch>
                  <a:fillRect l="-2657" t="-4040" b="-303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AutoShape 5">
                <a:extLst>
                  <a:ext uri="{FF2B5EF4-FFF2-40B4-BE49-F238E27FC236}">
                    <a16:creationId xmlns:a16="http://schemas.microsoft.com/office/drawing/2014/main" id="{DBD7E028-E5FF-82A5-7AFA-7DC20E651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142" y="1166193"/>
                <a:ext cx="3397809" cy="776710"/>
              </a:xfrm>
              <a:prstGeom prst="wedgeRoundRectCallout">
                <a:avLst>
                  <a:gd name="adj1" fmla="val 47333"/>
                  <a:gd name="adj2" fmla="val 113321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en-US" altLang="zh-TW" sz="2000" dirty="0"/>
                  <a:t>The CSP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>
                                <a:latin typeface="Cambria Math" panose="02040503050406030204" pitchFamily="18" charset="0"/>
                              </a:rPr>
                              <m:t>𝑠𝑡</m:t>
                            </m:r>
                          </m:sub>
                        </m:sSub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203" name="AutoShape 5">
                <a:extLst>
                  <a:ext uri="{FF2B5EF4-FFF2-40B4-BE49-F238E27FC236}">
                    <a16:creationId xmlns:a16="http://schemas.microsoft.com/office/drawing/2014/main" id="{DBD7E028-E5FF-82A5-7AFA-7DC20E651D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142" y="1166193"/>
                <a:ext cx="3397809" cy="776710"/>
              </a:xfrm>
              <a:prstGeom prst="wedgeRoundRectCallout">
                <a:avLst>
                  <a:gd name="adj1" fmla="val 47333"/>
                  <a:gd name="adj2" fmla="val 113321"/>
                  <a:gd name="adj3" fmla="val 16667"/>
                </a:avLst>
              </a:prstGeom>
              <a:blipFill>
                <a:blip r:embed="rId17"/>
                <a:stretch>
                  <a:fillRect l="-53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05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r>
              <a:rPr lang="en-US" dirty="0"/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744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28BD1-AD87-FDAC-BF3B-09EB83995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QHL: framework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FD5C3A4-FEA8-8ACA-A35C-F0BF5298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23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5028C95-3796-B936-B302-FA69F561103C}"/>
                  </a:ext>
                </a:extLst>
              </p:cNvPr>
              <p:cNvSpPr txBox="1"/>
              <p:nvPr/>
            </p:nvSpPr>
            <p:spPr>
              <a:xfrm>
                <a:off x="592047" y="3170342"/>
                <a:ext cx="6620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𝐈𝐧𝐝𝐞𝐱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65028C95-3796-B936-B302-FA69F5611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47" y="3170342"/>
                <a:ext cx="662041" cy="246221"/>
              </a:xfrm>
              <a:prstGeom prst="rect">
                <a:avLst/>
              </a:prstGeom>
              <a:blipFill>
                <a:blip r:embed="rId2"/>
                <a:stretch>
                  <a:fillRect l="-6422" r="-1835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36DA2100-029A-295D-A3F0-8C8FFCE8B6C7}"/>
                  </a:ext>
                </a:extLst>
              </p:cNvPr>
              <p:cNvSpPr txBox="1"/>
              <p:nvPr/>
            </p:nvSpPr>
            <p:spPr>
              <a:xfrm>
                <a:off x="338385" y="4877632"/>
                <a:ext cx="117339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𝐐𝐮𝐞𝐫𝐲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16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𝐏𝐫𝐨𝐜𝐞𝐬𝐬𝐢𝐧𝐠</m:t>
                      </m:r>
                      <m:r>
                        <a:rPr lang="en-US" altLang="zh-CN" sz="1600" b="1" i="0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zh-CN" altLang="en-US" sz="1600" b="1" dirty="0"/>
              </a:p>
            </p:txBody>
          </p:sp>
        </mc:Choice>
        <mc:Fallback xmlns="">
          <p:sp>
            <p:nvSpPr>
              <p:cNvPr id="147" name="文本框 146">
                <a:extLst>
                  <a:ext uri="{FF2B5EF4-FFF2-40B4-BE49-F238E27FC236}">
                    <a16:creationId xmlns:a16="http://schemas.microsoft.com/office/drawing/2014/main" id="{36DA2100-029A-295D-A3F0-8C8FFCE8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85" y="4877632"/>
                <a:ext cx="1173398" cy="492443"/>
              </a:xfrm>
              <a:prstGeom prst="rect">
                <a:avLst/>
              </a:prstGeom>
              <a:blipFill>
                <a:blip r:embed="rId3"/>
                <a:stretch>
                  <a:fillRect l="-4688" r="-1563" b="-17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1B5670C1-D934-9925-E82E-76C217ACC7CA}"/>
              </a:ext>
            </a:extLst>
          </p:cNvPr>
          <p:cNvGrpSpPr/>
          <p:nvPr/>
        </p:nvGrpSpPr>
        <p:grpSpPr>
          <a:xfrm>
            <a:off x="1544469" y="4781526"/>
            <a:ext cx="2473189" cy="890454"/>
            <a:chOff x="1544469" y="4781526"/>
            <a:chExt cx="2473189" cy="890454"/>
          </a:xfrm>
        </p:grpSpPr>
        <p:sp>
          <p:nvSpPr>
            <p:cNvPr id="158" name="矩形: 圆角 157">
              <a:extLst>
                <a:ext uri="{FF2B5EF4-FFF2-40B4-BE49-F238E27FC236}">
                  <a16:creationId xmlns:a16="http://schemas.microsoft.com/office/drawing/2014/main" id="{421C012F-BE54-109B-008D-B919D5D2AE76}"/>
                </a:ext>
              </a:extLst>
            </p:cNvPr>
            <p:cNvSpPr/>
            <p:nvPr/>
          </p:nvSpPr>
          <p:spPr>
            <a:xfrm>
              <a:off x="1544469" y="4781526"/>
              <a:ext cx="2473189" cy="89045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7DECC099-F74F-AF35-E38F-5BCF65C62682}"/>
                    </a:ext>
                  </a:extLst>
                </p:cNvPr>
                <p:cNvSpPr txBox="1"/>
                <p:nvPr/>
              </p:nvSpPr>
              <p:spPr>
                <a:xfrm>
                  <a:off x="1631109" y="4866145"/>
                  <a:ext cx="1766509" cy="7386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 1: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We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find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one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"</m:t>
                        </m:r>
                        <m:r>
                          <m:rPr>
                            <m:nor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best</m:t>
                        </m:r>
                        <m:r>
                          <m:rPr>
                            <m:nor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"</m:t>
                        </m:r>
                      </m:oMath>
                    </m:oMathPara>
                  </a14:m>
                  <a:endParaRPr lang="en-US" altLang="zh-CN" sz="160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se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parator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as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𝐻𝑜𝑝𝑙𝑖𝑛𝑘𝑠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zh-CN" sz="160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called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the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 "</m:t>
                        </m:r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</a:rPr>
                          <m:t>best</m:t>
                        </m:r>
                        <m:r>
                          <a:rPr lang="en-US" altLang="zh-CN" sz="1600">
                            <a:latin typeface="Cambria Math" panose="02040503050406030204" pitchFamily="18" charset="0"/>
                          </a:rPr>
                          <m:t>" 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𝐻𝑜𝑝𝑙𝑖𝑛𝑘𝑠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 xmlns="">
            <p:sp>
              <p:nvSpPr>
                <p:cNvPr id="159" name="文本框 158">
                  <a:extLst>
                    <a:ext uri="{FF2B5EF4-FFF2-40B4-BE49-F238E27FC236}">
                      <a16:creationId xmlns:a16="http://schemas.microsoft.com/office/drawing/2014/main" id="{7DECC099-F74F-AF35-E38F-5BCF65C62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109" y="4866145"/>
                  <a:ext cx="1766509" cy="738664"/>
                </a:xfrm>
                <a:prstGeom prst="rect">
                  <a:avLst/>
                </a:prstGeom>
                <a:blipFill>
                  <a:blip r:embed="rId11"/>
                  <a:stretch>
                    <a:fillRect l="-5190" r="-33564" b="-123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AutoShape 5">
                <a:extLst>
                  <a:ext uri="{FF2B5EF4-FFF2-40B4-BE49-F238E27FC236}">
                    <a16:creationId xmlns:a16="http://schemas.microsoft.com/office/drawing/2014/main" id="{B42D4F04-A623-A522-34CA-5A49AF713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6407" y="5910051"/>
                <a:ext cx="2733355" cy="738664"/>
              </a:xfrm>
              <a:prstGeom prst="wedgeRoundRectCallout">
                <a:avLst>
                  <a:gd name="adj1" fmla="val 41405"/>
                  <a:gd name="adj2" fmla="val -81614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n-US" altLang="zh-TW" sz="2000" dirty="0"/>
                  <a:t>Prune some </a:t>
                </a:r>
                <a:r>
                  <a:rPr kumimoji="0" lang="en-US" altLang="zh-TW" sz="2000" b="1" dirty="0"/>
                  <a:t>possible paths</a:t>
                </a:r>
                <a:r>
                  <a:rPr kumimoji="0" lang="en-US" altLang="zh-TW" sz="2000" dirty="0"/>
                  <a:t> by using </a:t>
                </a:r>
                <a14:m>
                  <m:oMath xmlns:m="http://schemas.openxmlformats.org/officeDocument/2006/math">
                    <m:r>
                      <a:rPr kumimoji="0" lang="en-US" altLang="zh-TW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altLang="zh-TW" sz="2000" dirty="0"/>
              </a:p>
            </p:txBody>
          </p:sp>
        </mc:Choice>
        <mc:Fallback xmlns="">
          <p:sp>
            <p:nvSpPr>
              <p:cNvPr id="150" name="AutoShape 5">
                <a:extLst>
                  <a:ext uri="{FF2B5EF4-FFF2-40B4-BE49-F238E27FC236}">
                    <a16:creationId xmlns:a16="http://schemas.microsoft.com/office/drawing/2014/main" id="{B42D4F04-A623-A522-34CA-5A49AF713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6407" y="5910051"/>
                <a:ext cx="2733355" cy="738664"/>
              </a:xfrm>
              <a:prstGeom prst="wedgeRoundRectCallout">
                <a:avLst>
                  <a:gd name="adj1" fmla="val 41405"/>
                  <a:gd name="adj2" fmla="val -81614"/>
                  <a:gd name="adj3" fmla="val 16667"/>
                </a:avLst>
              </a:prstGeom>
              <a:blipFill>
                <a:blip r:embed="rId12"/>
                <a:stretch>
                  <a:fillRect l="-889" r="-2222" b="-975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F0D0ED39-24B3-5A91-8EBE-D59021501FD7}"/>
              </a:ext>
            </a:extLst>
          </p:cNvPr>
          <p:cNvGrpSpPr/>
          <p:nvPr/>
        </p:nvGrpSpPr>
        <p:grpSpPr>
          <a:xfrm>
            <a:off x="2781064" y="412864"/>
            <a:ext cx="6058284" cy="4368662"/>
            <a:chOff x="2781064" y="412864"/>
            <a:chExt cx="6058284" cy="436866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92E87C0-DCC7-6820-855E-9DECED9ED4F0}"/>
                </a:ext>
              </a:extLst>
            </p:cNvPr>
            <p:cNvGrpSpPr/>
            <p:nvPr/>
          </p:nvGrpSpPr>
          <p:grpSpPr>
            <a:xfrm>
              <a:off x="5048828" y="412864"/>
              <a:ext cx="3790520" cy="3808564"/>
              <a:chOff x="5048828" y="412864"/>
              <a:chExt cx="3790520" cy="3808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AutoShape 5">
                    <a:extLst>
                      <a:ext uri="{FF2B5EF4-FFF2-40B4-BE49-F238E27FC236}">
                        <a16:creationId xmlns:a16="http://schemas.microsoft.com/office/drawing/2014/main" id="{7D1932CC-E314-47A4-11F7-D08ED47ADE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86656" y="412864"/>
                    <a:ext cx="3452692" cy="1045814"/>
                  </a:xfrm>
                  <a:prstGeom prst="wedgeRoundRectCallout">
                    <a:avLst>
                      <a:gd name="adj1" fmla="val -35524"/>
                      <a:gd name="adj2" fmla="val 81713"/>
                      <a:gd name="adj3" fmla="val 16667"/>
                    </a:avLst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folHlink"/>
                      </a:buClr>
                      <a:buSzPct val="60000"/>
                      <a:buFont typeface="Wingdings" panose="05000000000000000000" pitchFamily="2" charset="2"/>
                      <a:buChar char="n"/>
                      <a:defRPr kumimoji="1" sz="32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hlink"/>
                      </a:buClr>
                      <a:buSzPct val="55000"/>
                      <a:buFont typeface="Wingdings" panose="05000000000000000000" pitchFamily="2" charset="2"/>
                      <a:buChar char="n"/>
                      <a:defRPr kumimoji="1" sz="28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folHlink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4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2"/>
                      </a:buClr>
                      <a:buSzPct val="55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50000"/>
                      <a:buFont typeface="Wingdings" panose="05000000000000000000" pitchFamily="2" charset="2"/>
                      <a:buChar char="n"/>
                      <a:defRPr kumimoji="1" sz="200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r>
                      <a:rPr kumimoji="0" lang="en-US" altLang="zh-TW" sz="2000" dirty="0"/>
                      <a:t>Prune some </a:t>
                    </a:r>
                    <a:r>
                      <a:rPr kumimoji="0" lang="en-US" altLang="zh-TW" sz="2000" b="1" dirty="0"/>
                      <a:t>vertices </a:t>
                    </a:r>
                    <a:r>
                      <a:rPr kumimoji="0" lang="en-US" altLang="zh-TW" sz="2000" dirty="0"/>
                      <a:t>in the separator (also called </a:t>
                    </a:r>
                    <a:r>
                      <a:rPr kumimoji="0" lang="en-US" altLang="zh-TW" sz="2000" b="1" dirty="0" err="1"/>
                      <a:t>hoplinks</a:t>
                    </a:r>
                    <a:r>
                      <a:rPr kumimoji="0" lang="en-US" altLang="zh-TW" sz="2000" dirty="0"/>
                      <a:t>) by using </a:t>
                    </a:r>
                    <a14:m>
                      <m:oMath xmlns:m="http://schemas.openxmlformats.org/officeDocument/2006/math"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en-US" altLang="zh-TW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a14:m>
                    <a:endParaRPr kumimoji="0" lang="en-US" altLang="zh-TW" sz="2000" dirty="0"/>
                  </a:p>
                </p:txBody>
              </p:sp>
            </mc:Choice>
            <mc:Fallback xmlns="">
              <p:sp>
                <p:nvSpPr>
                  <p:cNvPr id="149" name="AutoShape 5">
                    <a:extLst>
                      <a:ext uri="{FF2B5EF4-FFF2-40B4-BE49-F238E27FC236}">
                        <a16:creationId xmlns:a16="http://schemas.microsoft.com/office/drawing/2014/main" id="{7D1932CC-E314-47A4-11F7-D08ED47ADE3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386656" y="412864"/>
                    <a:ext cx="3452692" cy="1045814"/>
                  </a:xfrm>
                  <a:prstGeom prst="wedgeRoundRectCallout">
                    <a:avLst>
                      <a:gd name="adj1" fmla="val -35524"/>
                      <a:gd name="adj2" fmla="val 81713"/>
                      <a:gd name="adj3" fmla="val 16667"/>
                    </a:avLst>
                  </a:prstGeom>
                  <a:blipFill>
                    <a:blip r:embed="rId13"/>
                    <a:stretch>
                      <a:fillRect l="-176" r="-1232"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52" name="组合 251">
                <a:extLst>
                  <a:ext uri="{FF2B5EF4-FFF2-40B4-BE49-F238E27FC236}">
                    <a16:creationId xmlns:a16="http://schemas.microsoft.com/office/drawing/2014/main" id="{E1F2593F-BAB2-64A8-08E4-78554A09328F}"/>
                  </a:ext>
                </a:extLst>
              </p:cNvPr>
              <p:cNvGrpSpPr/>
              <p:nvPr/>
            </p:nvGrpSpPr>
            <p:grpSpPr>
              <a:xfrm>
                <a:off x="5048828" y="1807508"/>
                <a:ext cx="2868696" cy="2413920"/>
                <a:chOff x="5048828" y="1753718"/>
                <a:chExt cx="2868696" cy="2413920"/>
              </a:xfrm>
            </p:grpSpPr>
            <p:sp>
              <p:nvSpPr>
                <p:cNvPr id="156" name="矩形: 圆角 155">
                  <a:extLst>
                    <a:ext uri="{FF2B5EF4-FFF2-40B4-BE49-F238E27FC236}">
                      <a16:creationId xmlns:a16="http://schemas.microsoft.com/office/drawing/2014/main" id="{E1C2C086-2A5D-7982-0072-06B805682F10}"/>
                    </a:ext>
                  </a:extLst>
                </p:cNvPr>
                <p:cNvSpPr/>
                <p:nvPr/>
              </p:nvSpPr>
              <p:spPr>
                <a:xfrm>
                  <a:off x="5048828" y="1753718"/>
                  <a:ext cx="2868696" cy="2413920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 dirty="0"/>
                </a:p>
              </p:txBody>
            </p:sp>
            <p:grpSp>
              <p:nvGrpSpPr>
                <p:cNvPr id="171" name="组合 170">
                  <a:extLst>
                    <a:ext uri="{FF2B5EF4-FFF2-40B4-BE49-F238E27FC236}">
                      <a16:creationId xmlns:a16="http://schemas.microsoft.com/office/drawing/2014/main" id="{4DA02E05-FF86-1C33-E33C-13291D92D42E}"/>
                    </a:ext>
                  </a:extLst>
                </p:cNvPr>
                <p:cNvGrpSpPr/>
                <p:nvPr/>
              </p:nvGrpSpPr>
              <p:grpSpPr>
                <a:xfrm>
                  <a:off x="6381379" y="1953126"/>
                  <a:ext cx="1444149" cy="755753"/>
                  <a:chOff x="4404712" y="841399"/>
                  <a:chExt cx="1444149" cy="755753"/>
                </a:xfrm>
              </p:grpSpPr>
              <p:sp>
                <p:nvSpPr>
                  <p:cNvPr id="172" name="矩形 171">
                    <a:extLst>
                      <a:ext uri="{FF2B5EF4-FFF2-40B4-BE49-F238E27FC236}">
                        <a16:creationId xmlns:a16="http://schemas.microsoft.com/office/drawing/2014/main" id="{45DE10F6-7C3A-C5CB-28C6-943AD4C2D49C}"/>
                      </a:ext>
                    </a:extLst>
                  </p:cNvPr>
                  <p:cNvSpPr/>
                  <p:nvPr/>
                </p:nvSpPr>
                <p:spPr>
                  <a:xfrm>
                    <a:off x="4407018" y="856829"/>
                    <a:ext cx="1441843" cy="74032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73" name="直接连接符 172">
                    <a:extLst>
                      <a:ext uri="{FF2B5EF4-FFF2-40B4-BE49-F238E27FC236}">
                        <a16:creationId xmlns:a16="http://schemas.microsoft.com/office/drawing/2014/main" id="{A4714957-73E9-FC2B-0182-F898574040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4712" y="1076694"/>
                    <a:ext cx="1441843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4" name="文本框 173">
                        <a:extLst>
                          <a:ext uri="{FF2B5EF4-FFF2-40B4-BE49-F238E27FC236}">
                            <a16:creationId xmlns:a16="http://schemas.microsoft.com/office/drawing/2014/main" id="{CBE636F6-40CA-5422-5BA1-1D18129924C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7518" y="841399"/>
                        <a:ext cx="276614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28" name="文本框 127">
                        <a:extLst>
                          <a:ext uri="{FF2B5EF4-FFF2-40B4-BE49-F238E27FC236}">
                            <a16:creationId xmlns:a16="http://schemas.microsoft.com/office/drawing/2014/main" id="{40473E26-6F33-CAEF-0AEA-B5E9AD41146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47518" y="841399"/>
                        <a:ext cx="276614" cy="215444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 l="-6522" r="-4348" b="-142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5" name="文本框 174">
                        <a:extLst>
                          <a:ext uri="{FF2B5EF4-FFF2-40B4-BE49-F238E27FC236}">
                            <a16:creationId xmlns:a16="http://schemas.microsoft.com/office/drawing/2014/main" id="{8A1FCFE5-AB7E-82F0-6038-9488F02CDD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7518" y="1053069"/>
                        <a:ext cx="276614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3" name="文本框 142">
                        <a:extLst>
                          <a:ext uri="{FF2B5EF4-FFF2-40B4-BE49-F238E27FC236}">
                            <a16:creationId xmlns:a16="http://schemas.microsoft.com/office/drawing/2014/main" id="{FDE15614-3BCF-BB42-0321-485188D986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47518" y="1053069"/>
                        <a:ext cx="276614" cy="215444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6522" r="-4348" b="-142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6" name="文本框 175">
                        <a:extLst>
                          <a:ext uri="{FF2B5EF4-FFF2-40B4-BE49-F238E27FC236}">
                            <a16:creationId xmlns:a16="http://schemas.microsoft.com/office/drawing/2014/main" id="{994269B9-205B-0C4B-6BAB-005DA91435A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20419" y="870897"/>
                        <a:ext cx="14907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5" name="文本框 144">
                        <a:extLst>
                          <a:ext uri="{FF2B5EF4-FFF2-40B4-BE49-F238E27FC236}">
                            <a16:creationId xmlns:a16="http://schemas.microsoft.com/office/drawing/2014/main" id="{5CAF29EB-39D0-39D5-1FA3-21D0496805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0419" y="870897"/>
                        <a:ext cx="149079" cy="215444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4000" r="-20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7" name="文本框 176">
                        <a:extLst>
                          <a:ext uri="{FF2B5EF4-FFF2-40B4-BE49-F238E27FC236}">
                            <a16:creationId xmlns:a16="http://schemas.microsoft.com/office/drawing/2014/main" id="{4A10FCBE-8E76-1764-9C68-EFDAF181A7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39306" y="866349"/>
                        <a:ext cx="23099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14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6" name="文本框 145">
                        <a:extLst>
                          <a:ext uri="{FF2B5EF4-FFF2-40B4-BE49-F238E27FC236}">
                            <a16:creationId xmlns:a16="http://schemas.microsoft.com/office/drawing/2014/main" id="{7E21448C-1002-1A5F-B79B-7FAF3800E4A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39306" y="866349"/>
                        <a:ext cx="230991" cy="215444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18421" r="-18421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8" name="文本框 177">
                        <a:extLst>
                          <a:ext uri="{FF2B5EF4-FFF2-40B4-BE49-F238E27FC236}">
                            <a16:creationId xmlns:a16="http://schemas.microsoft.com/office/drawing/2014/main" id="{6D8FB7CF-B36F-A6F4-7B6E-5326E1092B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60134" y="868889"/>
                        <a:ext cx="16991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7" name="文本框 146">
                        <a:extLst>
                          <a:ext uri="{FF2B5EF4-FFF2-40B4-BE49-F238E27FC236}">
                            <a16:creationId xmlns:a16="http://schemas.microsoft.com/office/drawing/2014/main" id="{C22FB300-6284-097F-9466-DD0695394CC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60134" y="868889"/>
                        <a:ext cx="169918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14286" r="-14286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9" name="文本框 178">
                        <a:extLst>
                          <a:ext uri="{FF2B5EF4-FFF2-40B4-BE49-F238E27FC236}">
                            <a16:creationId xmlns:a16="http://schemas.microsoft.com/office/drawing/2014/main" id="{4C2FD014-9824-C58B-D9C5-59335BAE37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18913" y="870595"/>
                        <a:ext cx="16991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8" name="文本框 147">
                        <a:extLst>
                          <a:ext uri="{FF2B5EF4-FFF2-40B4-BE49-F238E27FC236}">
                            <a16:creationId xmlns:a16="http://schemas.microsoft.com/office/drawing/2014/main" id="{B85D9314-8AAD-D973-6D35-192C5F770F6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18913" y="870595"/>
                        <a:ext cx="169918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14286" r="-14286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0" name="文本框 179">
                        <a:extLst>
                          <a:ext uri="{FF2B5EF4-FFF2-40B4-BE49-F238E27FC236}">
                            <a16:creationId xmlns:a16="http://schemas.microsoft.com/office/drawing/2014/main" id="{EDBA9B62-5901-8AD1-772D-194FC3F16B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20419" y="1076694"/>
                        <a:ext cx="14908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49" name="文本框 148">
                        <a:extLst>
                          <a:ext uri="{FF2B5EF4-FFF2-40B4-BE49-F238E27FC236}">
                            <a16:creationId xmlns:a16="http://schemas.microsoft.com/office/drawing/2014/main" id="{BD03726E-8FAF-6741-726A-23DED27525B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0419" y="1076694"/>
                        <a:ext cx="149080" cy="21544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24000" r="-20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1" name="文本框 180">
                        <a:extLst>
                          <a:ext uri="{FF2B5EF4-FFF2-40B4-BE49-F238E27FC236}">
                            <a16:creationId xmlns:a16="http://schemas.microsoft.com/office/drawing/2014/main" id="{932AC5D8-914E-60CA-187A-ADDB9704AA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64865" y="1086334"/>
                        <a:ext cx="20197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50" name="文本框 149">
                        <a:extLst>
                          <a:ext uri="{FF2B5EF4-FFF2-40B4-BE49-F238E27FC236}">
                            <a16:creationId xmlns:a16="http://schemas.microsoft.com/office/drawing/2014/main" id="{DD8CF131-3062-1240-A126-9EE3B96211F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64865" y="1086334"/>
                        <a:ext cx="201978" cy="215444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12121" r="-1212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2" name="文本框 181">
                        <a:extLst>
                          <a:ext uri="{FF2B5EF4-FFF2-40B4-BE49-F238E27FC236}">
                            <a16:creationId xmlns:a16="http://schemas.microsoft.com/office/drawing/2014/main" id="{01DC1F8A-F8EF-FB8A-CFDE-69F8D0C0FB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70066" y="1086334"/>
                        <a:ext cx="14908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51" name="文本框 150">
                        <a:extLst>
                          <a:ext uri="{FF2B5EF4-FFF2-40B4-BE49-F238E27FC236}">
                            <a16:creationId xmlns:a16="http://schemas.microsoft.com/office/drawing/2014/main" id="{D8A99CF6-8F64-9EC2-AAF6-94BBC1E02D9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370066" y="1086334"/>
                        <a:ext cx="149080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5000" r="-25000"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3" name="文本框 182">
                        <a:extLst>
                          <a:ext uri="{FF2B5EF4-FFF2-40B4-BE49-F238E27FC236}">
                            <a16:creationId xmlns:a16="http://schemas.microsoft.com/office/drawing/2014/main" id="{CC50F7AA-8353-807D-0DAA-2169AFEFD16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632326" y="1082987"/>
                        <a:ext cx="14908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52" name="文本框 151">
                        <a:extLst>
                          <a:ext uri="{FF2B5EF4-FFF2-40B4-BE49-F238E27FC236}">
                            <a16:creationId xmlns:a16="http://schemas.microsoft.com/office/drawing/2014/main" id="{F9864D08-AA69-AEC6-5C8F-25754603DC1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632326" y="1082987"/>
                        <a:ext cx="149080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5000" r="-25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4" name="文本框 183">
                        <a:extLst>
                          <a:ext uri="{FF2B5EF4-FFF2-40B4-BE49-F238E27FC236}">
                            <a16:creationId xmlns:a16="http://schemas.microsoft.com/office/drawing/2014/main" id="{02829327-8531-1A1D-7E2A-3BB10B36BF3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5400000">
                        <a:off x="5023842" y="1314083"/>
                        <a:ext cx="20358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53" name="文本框 152">
                        <a:extLst>
                          <a:ext uri="{FF2B5EF4-FFF2-40B4-BE49-F238E27FC236}">
                            <a16:creationId xmlns:a16="http://schemas.microsoft.com/office/drawing/2014/main" id="{9AEC940B-0D20-374F-32C2-9D261961D36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5023842" y="1314083"/>
                        <a:ext cx="203581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t="-6061" b="-303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85" name="直接连接符 184">
                    <a:extLst>
                      <a:ext uri="{FF2B5EF4-FFF2-40B4-BE49-F238E27FC236}">
                        <a16:creationId xmlns:a16="http://schemas.microsoft.com/office/drawing/2014/main" id="{6EB85BD1-6669-CB83-117F-13DA286D59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7018" y="1276133"/>
                    <a:ext cx="1441843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6" name="文本框 185">
                      <a:extLst>
                        <a:ext uri="{FF2B5EF4-FFF2-40B4-BE49-F238E27FC236}">
                          <a16:creationId xmlns:a16="http://schemas.microsoft.com/office/drawing/2014/main" id="{544818A4-FF33-5F94-05C0-1E909D3789F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468338" y="3807425"/>
                      <a:ext cx="193803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</a:rPr>
                              <m:t>𝐏𝐫𝐮𝐧𝐢𝐧𝐠</m:t>
                            </m:r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sz="1600" b="1" i="0" smtClean="0">
                                <a:latin typeface="Cambria Math" panose="02040503050406030204" pitchFamily="18" charset="0"/>
                              </a:rPr>
                              <m:t>𝐂𝐨𝐧𝐝𝐢𝐭𝐢𝐨𝐧𝐬</m:t>
                            </m:r>
                          </m:oMath>
                        </m:oMathPara>
                      </a14:m>
                      <a:endParaRPr lang="zh-CN" altLang="en-US" sz="1600" b="1" dirty="0"/>
                    </a:p>
                  </p:txBody>
                </p:sp>
              </mc:Choice>
              <mc:Fallback xmlns="">
                <p:sp>
                  <p:nvSpPr>
                    <p:cNvPr id="186" name="文本框 185">
                      <a:extLst>
                        <a:ext uri="{FF2B5EF4-FFF2-40B4-BE49-F238E27FC236}">
                          <a16:creationId xmlns:a16="http://schemas.microsoft.com/office/drawing/2014/main" id="{544818A4-FF33-5F94-05C0-1E909D3789F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68338" y="3807425"/>
                      <a:ext cx="1938031" cy="246221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2830" r="-1572" b="-341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7" name="文本框 186">
                      <a:extLst>
                        <a:ext uri="{FF2B5EF4-FFF2-40B4-BE49-F238E27FC236}">
                          <a16:creationId xmlns:a16="http://schemas.microsoft.com/office/drawing/2014/main" id="{CBEF9C97-56D7-455D-0059-35722EF413A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65835" y="2130599"/>
                      <a:ext cx="1256562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Separator</m:t>
                            </m:r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oMath>
                        </m:oMathPara>
                      </a14:m>
                      <a:endParaRPr lang="zh-CN" altLang="en-US" sz="1600" dirty="0"/>
                    </a:p>
                  </p:txBody>
                </p:sp>
              </mc:Choice>
              <mc:Fallback xmlns="">
                <p:sp>
                  <p:nvSpPr>
                    <p:cNvPr id="187" name="文本框 186">
                      <a:extLst>
                        <a:ext uri="{FF2B5EF4-FFF2-40B4-BE49-F238E27FC236}">
                          <a16:creationId xmlns:a16="http://schemas.microsoft.com/office/drawing/2014/main" id="{CBEF9C97-56D7-455D-0059-35722EF413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65835" y="2130599"/>
                      <a:ext cx="1256562" cy="246221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4369" r="-971" b="-3414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8" name="文本框 187">
                      <a:extLst>
                        <a:ext uri="{FF2B5EF4-FFF2-40B4-BE49-F238E27FC236}">
                          <a16:creationId xmlns:a16="http://schemas.microsoft.com/office/drawing/2014/main" id="{A2C3F439-BF10-5069-F07F-B383E59EACD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8536" y="2957876"/>
                      <a:ext cx="126130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sty m:val="p"/>
                              </m:rP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Separator</m:t>
                            </m:r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b="0" i="0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oMath>
                        </m:oMathPara>
                      </a14:m>
                      <a:endParaRPr lang="zh-CN" altLang="en-US" sz="1600" dirty="0"/>
                    </a:p>
                  </p:txBody>
                </p:sp>
              </mc:Choice>
              <mc:Fallback xmlns="">
                <p:sp>
                  <p:nvSpPr>
                    <p:cNvPr id="188" name="文本框 187">
                      <a:extLst>
                        <a:ext uri="{FF2B5EF4-FFF2-40B4-BE49-F238E27FC236}">
                          <a16:creationId xmlns:a16="http://schemas.microsoft.com/office/drawing/2014/main" id="{A2C3F439-BF10-5069-F07F-B383E59EACD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78536" y="2957876"/>
                      <a:ext cx="1261306" cy="246221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4348" r="-966" b="-3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89" name="组合 188">
                  <a:extLst>
                    <a:ext uri="{FF2B5EF4-FFF2-40B4-BE49-F238E27FC236}">
                      <a16:creationId xmlns:a16="http://schemas.microsoft.com/office/drawing/2014/main" id="{51F43CBD-A91C-7010-A31C-B614B0857E31}"/>
                    </a:ext>
                  </a:extLst>
                </p:cNvPr>
                <p:cNvGrpSpPr/>
                <p:nvPr/>
              </p:nvGrpSpPr>
              <p:grpSpPr>
                <a:xfrm>
                  <a:off x="6381963" y="2786197"/>
                  <a:ext cx="1127647" cy="755753"/>
                  <a:chOff x="4402406" y="2368767"/>
                  <a:chExt cx="1127647" cy="755753"/>
                </a:xfrm>
              </p:grpSpPr>
              <p:sp>
                <p:nvSpPr>
                  <p:cNvPr id="190" name="矩形 189">
                    <a:extLst>
                      <a:ext uri="{FF2B5EF4-FFF2-40B4-BE49-F238E27FC236}">
                        <a16:creationId xmlns:a16="http://schemas.microsoft.com/office/drawing/2014/main" id="{7D9D10DB-CA9C-40A2-FAAB-C7A18B98E6E0}"/>
                      </a:ext>
                    </a:extLst>
                  </p:cNvPr>
                  <p:cNvSpPr/>
                  <p:nvPr/>
                </p:nvSpPr>
                <p:spPr>
                  <a:xfrm>
                    <a:off x="4404713" y="2384198"/>
                    <a:ext cx="1125340" cy="74032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cxnSp>
                <p:nvCxnSpPr>
                  <p:cNvPr id="191" name="直接连接符 190">
                    <a:extLst>
                      <a:ext uri="{FF2B5EF4-FFF2-40B4-BE49-F238E27FC236}">
                        <a16:creationId xmlns:a16="http://schemas.microsoft.com/office/drawing/2014/main" id="{59C9337C-6DFE-CB6D-9180-70A13FF2A7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2406" y="2604062"/>
                    <a:ext cx="1127646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2" name="文本框 191">
                        <a:extLst>
                          <a:ext uri="{FF2B5EF4-FFF2-40B4-BE49-F238E27FC236}">
                            <a16:creationId xmlns:a16="http://schemas.microsoft.com/office/drawing/2014/main" id="{A2E8849C-E53E-916C-925B-4D02FBD9AE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5212" y="2368767"/>
                        <a:ext cx="268920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69" name="文本框 168">
                        <a:extLst>
                          <a:ext uri="{FF2B5EF4-FFF2-40B4-BE49-F238E27FC236}">
                            <a16:creationId xmlns:a16="http://schemas.microsoft.com/office/drawing/2014/main" id="{341792B1-3A63-1ED0-40F4-427DB69C52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45212" y="2368767"/>
                        <a:ext cx="268920" cy="215444"/>
                      </a:xfrm>
                      <a:prstGeom prst="rect">
                        <a:avLst/>
                      </a:prstGeom>
                      <a:blipFill>
                        <a:blip r:embed="rId25"/>
                        <a:stretch>
                          <a:fillRect l="-6818" r="-6818" b="-142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3" name="文本框 192">
                        <a:extLst>
                          <a:ext uri="{FF2B5EF4-FFF2-40B4-BE49-F238E27FC236}">
                            <a16:creationId xmlns:a16="http://schemas.microsoft.com/office/drawing/2014/main" id="{C1F1C1A2-243D-3750-6C25-4D77E73585E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445212" y="2580437"/>
                        <a:ext cx="276614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0" name="文本框 169">
                        <a:extLst>
                          <a:ext uri="{FF2B5EF4-FFF2-40B4-BE49-F238E27FC236}">
                            <a16:creationId xmlns:a16="http://schemas.microsoft.com/office/drawing/2014/main" id="{7691E64A-567B-CBD6-1FDC-5E520EC06FB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45212" y="2580437"/>
                        <a:ext cx="276614" cy="215444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 l="-6522" r="-4348" b="-1428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4" name="文本框 193">
                        <a:extLst>
                          <a:ext uri="{FF2B5EF4-FFF2-40B4-BE49-F238E27FC236}">
                            <a16:creationId xmlns:a16="http://schemas.microsoft.com/office/drawing/2014/main" id="{9A6E3006-AF74-FD9E-E40C-15446E06CE7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18113" y="2398265"/>
                        <a:ext cx="14907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1" name="文本框 170">
                        <a:extLst>
                          <a:ext uri="{FF2B5EF4-FFF2-40B4-BE49-F238E27FC236}">
                            <a16:creationId xmlns:a16="http://schemas.microsoft.com/office/drawing/2014/main" id="{4BA3DA21-6419-866B-6831-62B39BDF85A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18113" y="2398265"/>
                        <a:ext cx="149079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4000" r="-20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5" name="文本框 194">
                        <a:extLst>
                          <a:ext uri="{FF2B5EF4-FFF2-40B4-BE49-F238E27FC236}">
                            <a16:creationId xmlns:a16="http://schemas.microsoft.com/office/drawing/2014/main" id="{1E7E01BD-58CB-E46B-D5EA-62CD2A0F60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17950" y="2395622"/>
                        <a:ext cx="23099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 anchor="t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2" name="文本框 171">
                        <a:extLst>
                          <a:ext uri="{FF2B5EF4-FFF2-40B4-BE49-F238E27FC236}">
                            <a16:creationId xmlns:a16="http://schemas.microsoft.com/office/drawing/2014/main" id="{BDEBFEA1-B610-9354-1A60-10CF329EBF54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17950" y="2395622"/>
                        <a:ext cx="230991" cy="215444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6" name="文本框 195">
                        <a:extLst>
                          <a:ext uri="{FF2B5EF4-FFF2-40B4-BE49-F238E27FC236}">
                            <a16:creationId xmlns:a16="http://schemas.microsoft.com/office/drawing/2014/main" id="{3ADEC11F-666D-FB8C-94CF-EF3F931F07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87459" y="2615904"/>
                        <a:ext cx="169918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3" name="文本框 172">
                        <a:extLst>
                          <a:ext uri="{FF2B5EF4-FFF2-40B4-BE49-F238E27FC236}">
                            <a16:creationId xmlns:a16="http://schemas.microsoft.com/office/drawing/2014/main" id="{43918341-BD97-6265-84B6-955BD8E62D9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87459" y="2615904"/>
                        <a:ext cx="169918" cy="215444"/>
                      </a:xfrm>
                      <a:prstGeom prst="rect">
                        <a:avLst/>
                      </a:prstGeom>
                      <a:blipFill>
                        <a:blip r:embed="rId28"/>
                        <a:stretch>
                          <a:fillRect l="-14286" r="-14286"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7" name="文本框 196">
                        <a:extLst>
                          <a:ext uri="{FF2B5EF4-FFF2-40B4-BE49-F238E27FC236}">
                            <a16:creationId xmlns:a16="http://schemas.microsoft.com/office/drawing/2014/main" id="{83C9CB75-07BF-61A8-2D14-5F34A1B66C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18113" y="2611682"/>
                        <a:ext cx="14907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5" name="文本框 174">
                        <a:extLst>
                          <a:ext uri="{FF2B5EF4-FFF2-40B4-BE49-F238E27FC236}">
                            <a16:creationId xmlns:a16="http://schemas.microsoft.com/office/drawing/2014/main" id="{72ECF366-E193-8D26-F67D-7475E59843F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18113" y="2611682"/>
                        <a:ext cx="149079" cy="215444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4000" r="-20000"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8" name="文本框 197">
                        <a:extLst>
                          <a:ext uri="{FF2B5EF4-FFF2-40B4-BE49-F238E27FC236}">
                            <a16:creationId xmlns:a16="http://schemas.microsoft.com/office/drawing/2014/main" id="{EB160A9B-3714-893D-23C6-D71DC30EB5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95526" y="2382355"/>
                        <a:ext cx="149079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 anchor="t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6" name="文本框 175">
                        <a:extLst>
                          <a:ext uri="{FF2B5EF4-FFF2-40B4-BE49-F238E27FC236}">
                            <a16:creationId xmlns:a16="http://schemas.microsoft.com/office/drawing/2014/main" id="{B5B281B6-6F1B-D134-E206-20D65C0ADF8F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295526" y="2382355"/>
                        <a:ext cx="149079" cy="215444"/>
                      </a:xfrm>
                      <a:prstGeom prst="rect">
                        <a:avLst/>
                      </a:prstGeom>
                      <a:blipFill>
                        <a:blip r:embed="rId29"/>
                        <a:stretch>
                          <a:fillRect l="-25000" r="-25000" b="-2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9" name="文本框 198">
                        <a:extLst>
                          <a:ext uri="{FF2B5EF4-FFF2-40B4-BE49-F238E27FC236}">
                            <a16:creationId xmlns:a16="http://schemas.microsoft.com/office/drawing/2014/main" id="{70EFF5C9-61D6-D773-0753-14AF2C2E16D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5400000">
                        <a:off x="4886137" y="2878749"/>
                        <a:ext cx="20358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79" name="文本框 178">
                        <a:extLst>
                          <a:ext uri="{FF2B5EF4-FFF2-40B4-BE49-F238E27FC236}">
                            <a16:creationId xmlns:a16="http://schemas.microsoft.com/office/drawing/2014/main" id="{0FF5415F-9A4D-C6EF-5B16-45ECF0F336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5400000">
                        <a:off x="4886137" y="2878749"/>
                        <a:ext cx="203581" cy="21544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t="-6061" b="-303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00" name="直接连接符 199">
                    <a:extLst>
                      <a:ext uri="{FF2B5EF4-FFF2-40B4-BE49-F238E27FC236}">
                        <a16:creationId xmlns:a16="http://schemas.microsoft.com/office/drawing/2014/main" id="{9E86C767-E45D-1967-31FA-BC8DCD19F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04712" y="2823728"/>
                    <a:ext cx="1125340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1" name="文本框 200">
                        <a:extLst>
                          <a:ext uri="{FF2B5EF4-FFF2-40B4-BE49-F238E27FC236}">
                            <a16:creationId xmlns:a16="http://schemas.microsoft.com/office/drawing/2014/main" id="{E4FCA221-738D-73CD-6D10-08E137B272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17950" y="2613269"/>
                        <a:ext cx="230991" cy="21544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 algn="dist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zh-CN" altLang="en-US" sz="1400" dirty="0"/>
                      </a:p>
                    </p:txBody>
                  </p:sp>
                </mc:Choice>
                <mc:Fallback xmlns="">
                  <p:sp>
                    <p:nvSpPr>
                      <p:cNvPr id="187" name="文本框 186">
                        <a:extLst>
                          <a:ext uri="{FF2B5EF4-FFF2-40B4-BE49-F238E27FC236}">
                            <a16:creationId xmlns:a16="http://schemas.microsoft.com/office/drawing/2014/main" id="{40AD0C73-154E-40D1-618B-5B61F85A29CB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017950" y="2613269"/>
                        <a:ext cx="230991" cy="215444"/>
                      </a:xfrm>
                      <a:prstGeom prst="rect">
                        <a:avLst/>
                      </a:prstGeom>
                      <a:blipFill>
                        <a:blip r:embed="rId30"/>
                        <a:stretch>
                          <a:fillRect b="-571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文本框 201">
                      <a:extLst>
                        <a:ext uri="{FF2B5EF4-FFF2-40B4-BE49-F238E27FC236}">
                          <a16:creationId xmlns:a16="http://schemas.microsoft.com/office/drawing/2014/main" id="{1A208180-36FB-B79E-9352-B8161295FE4E}"/>
                        </a:ext>
                      </a:extLst>
                    </p:cNvPr>
                    <p:cNvSpPr txBox="1"/>
                    <p:nvPr/>
                  </p:nvSpPr>
                  <p:spPr>
                    <a:xfrm rot="5400000">
                      <a:off x="5626120" y="3416385"/>
                      <a:ext cx="203581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400" b="0" i="1" smtClean="0">
                                <a:latin typeface="Cambria Math" panose="02040503050406030204" pitchFamily="18" charset="0"/>
                              </a:rPr>
                              <m:t>⋯</m:t>
                            </m:r>
                          </m:oMath>
                        </m:oMathPara>
                      </a14:m>
                      <a:endParaRPr lang="zh-CN" altLang="en-US" sz="1400" dirty="0"/>
                    </a:p>
                  </p:txBody>
                </p:sp>
              </mc:Choice>
              <mc:Fallback xmlns="">
                <p:sp>
                  <p:nvSpPr>
                    <p:cNvPr id="202" name="文本框 201">
                      <a:extLst>
                        <a:ext uri="{FF2B5EF4-FFF2-40B4-BE49-F238E27FC236}">
                          <a16:creationId xmlns:a16="http://schemas.microsoft.com/office/drawing/2014/main" id="{1A208180-36FB-B79E-9352-B8161295FE4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5626120" y="3416385"/>
                      <a:ext cx="203581" cy="215444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t="-2941" b="-29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206" name="直接连接符 205">
              <a:extLst>
                <a:ext uri="{FF2B5EF4-FFF2-40B4-BE49-F238E27FC236}">
                  <a16:creationId xmlns:a16="http://schemas.microsoft.com/office/drawing/2014/main" id="{266CA3FF-8FD7-BF68-80B5-6B7C652669F3}"/>
                </a:ext>
              </a:extLst>
            </p:cNvPr>
            <p:cNvCxnSpPr>
              <a:cxnSpLocks/>
              <a:stCxn id="156" idx="2"/>
              <a:endCxn id="158" idx="0"/>
            </p:cNvCxnSpPr>
            <p:nvPr/>
          </p:nvCxnSpPr>
          <p:spPr>
            <a:xfrm flipH="1">
              <a:off x="2781064" y="4221428"/>
              <a:ext cx="3702112" cy="560098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159B4E70-A229-8511-8FF5-9CA5AA20E929}"/>
              </a:ext>
            </a:extLst>
          </p:cNvPr>
          <p:cNvGrpSpPr/>
          <p:nvPr/>
        </p:nvGrpSpPr>
        <p:grpSpPr>
          <a:xfrm>
            <a:off x="4017658" y="4784879"/>
            <a:ext cx="3988422" cy="890454"/>
            <a:chOff x="4017658" y="4784879"/>
            <a:chExt cx="3988422" cy="890454"/>
          </a:xfrm>
        </p:grpSpPr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3D74EF97-785B-0EA5-1C80-F3A99FBFB5F9}"/>
                </a:ext>
              </a:extLst>
            </p:cNvPr>
            <p:cNvCxnSpPr>
              <a:cxnSpLocks/>
              <a:stCxn id="158" idx="3"/>
              <a:endCxn id="31" idx="1"/>
            </p:cNvCxnSpPr>
            <p:nvPr/>
          </p:nvCxnSpPr>
          <p:spPr>
            <a:xfrm>
              <a:off x="4017658" y="5226753"/>
              <a:ext cx="1407954" cy="3353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8" name="组合 237">
              <a:extLst>
                <a:ext uri="{FF2B5EF4-FFF2-40B4-BE49-F238E27FC236}">
                  <a16:creationId xmlns:a16="http://schemas.microsoft.com/office/drawing/2014/main" id="{179C7A00-71A6-5EC0-A4D6-A241B3E06B95}"/>
                </a:ext>
              </a:extLst>
            </p:cNvPr>
            <p:cNvGrpSpPr/>
            <p:nvPr/>
          </p:nvGrpSpPr>
          <p:grpSpPr>
            <a:xfrm>
              <a:off x="5425612" y="4784879"/>
              <a:ext cx="2580468" cy="890454"/>
              <a:chOff x="5554532" y="4799893"/>
              <a:chExt cx="2397610" cy="8904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6DE962FB-AD6D-FF87-C573-583A0E7406E9}"/>
                      </a:ext>
                    </a:extLst>
                  </p:cNvPr>
                  <p:cNvSpPr txBox="1"/>
                  <p:nvPr/>
                </p:nvSpPr>
                <p:spPr>
                  <a:xfrm>
                    <a:off x="5655939" y="4890175"/>
                    <a:ext cx="2112898" cy="73866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 2: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Based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on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this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best</m:t>
                          </m:r>
                          <m:r>
                            <m:rPr>
                              <m:nor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"</m:t>
                          </m:r>
                        </m:oMath>
                      </m:oMathPara>
                    </a14:m>
                    <a:endParaRPr lang="en-US" altLang="zh-CN" sz="1600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𝐻𝑜𝑝𝑙𝑖𝑛𝑘𝑠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we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generate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a:rPr lang="en-US" altLang="zh-CN" sz="160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altLang="zh-CN" sz="1600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possible</m:t>
                          </m:r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>
                              <a:latin typeface="Cambria Math" panose="02040503050406030204" pitchFamily="18" charset="0"/>
                            </a:rPr>
                            <m:t>paths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64" name="文本框 163">
                    <a:extLst>
                      <a:ext uri="{FF2B5EF4-FFF2-40B4-BE49-F238E27FC236}">
                        <a16:creationId xmlns:a16="http://schemas.microsoft.com/office/drawing/2014/main" id="{6DE962FB-AD6D-FF87-C573-583A0E7406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55939" y="4890175"/>
                    <a:ext cx="2112898" cy="738664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4290" r="-6434" b="-1157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C3EC89A9-1C78-600B-06EB-7B5B7D3A8293}"/>
                  </a:ext>
                </a:extLst>
              </p:cNvPr>
              <p:cNvSpPr/>
              <p:nvPr/>
            </p:nvSpPr>
            <p:spPr>
              <a:xfrm>
                <a:off x="5554532" y="4799893"/>
                <a:ext cx="2397610" cy="890454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B1C609-F920-9D29-BFD1-B31AA05CBEEC}"/>
              </a:ext>
            </a:extLst>
          </p:cNvPr>
          <p:cNvGrpSpPr/>
          <p:nvPr/>
        </p:nvGrpSpPr>
        <p:grpSpPr>
          <a:xfrm>
            <a:off x="1672303" y="1811756"/>
            <a:ext cx="5043543" cy="2973123"/>
            <a:chOff x="1672303" y="1811756"/>
            <a:chExt cx="5043543" cy="2973123"/>
          </a:xfrm>
        </p:grpSpPr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ACCD24DB-0335-570A-033E-2E5861E37244}"/>
                </a:ext>
              </a:extLst>
            </p:cNvPr>
            <p:cNvGrpSpPr/>
            <p:nvPr/>
          </p:nvGrpSpPr>
          <p:grpSpPr>
            <a:xfrm>
              <a:off x="1672303" y="1811756"/>
              <a:ext cx="2868696" cy="2413920"/>
              <a:chOff x="1672303" y="1811756"/>
              <a:chExt cx="2868696" cy="2413920"/>
            </a:xfrm>
          </p:grpSpPr>
          <p:grpSp>
            <p:nvGrpSpPr>
              <p:cNvPr id="146" name="组合 145">
                <a:extLst>
                  <a:ext uri="{FF2B5EF4-FFF2-40B4-BE49-F238E27FC236}">
                    <a16:creationId xmlns:a16="http://schemas.microsoft.com/office/drawing/2014/main" id="{B919E718-167B-9107-5AED-6BEEA280A826}"/>
                  </a:ext>
                </a:extLst>
              </p:cNvPr>
              <p:cNvGrpSpPr/>
              <p:nvPr/>
            </p:nvGrpSpPr>
            <p:grpSpPr>
              <a:xfrm>
                <a:off x="1866448" y="1951535"/>
                <a:ext cx="1872967" cy="1727019"/>
                <a:chOff x="176031" y="1897150"/>
                <a:chExt cx="2441458" cy="225121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5BE26F52-C20F-1D80-4815-9C4E895FBF1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8559" y="2874686"/>
                      <a:ext cx="418328" cy="2106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sz="1100" dirty="0"/>
                    </a:p>
                  </p:txBody>
                </p:sp>
              </mc:Choice>
              <mc:Fallback xmlns="">
                <p:sp>
                  <p:nvSpPr>
                    <p:cNvPr id="27" name="文本框 26">
                      <a:extLst>
                        <a:ext uri="{FF2B5EF4-FFF2-40B4-BE49-F238E27FC236}">
                          <a16:creationId xmlns:a16="http://schemas.microsoft.com/office/drawing/2014/main" id="{5BE26F52-C20F-1D80-4815-9C4E895FBF1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8559" y="2874686"/>
                      <a:ext cx="418328" cy="21062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547" t="-3704" r="-13208" b="-370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E36EC6C7-E40C-48C6-596E-38B11FA231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17809" y="2870768"/>
                      <a:ext cx="406460" cy="21062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105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zh-CN" altLang="en-US" sz="1100" dirty="0"/>
                    </a:p>
                  </p:txBody>
                </p:sp>
              </mc:Choice>
              <mc:Fallback xmlns="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E36EC6C7-E40C-48C6-596E-38B11FA2310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17809" y="2870768"/>
                      <a:ext cx="406460" cy="21062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843" t="-3846" r="-13725" b="-4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40" name="组合 139">
                  <a:extLst>
                    <a:ext uri="{FF2B5EF4-FFF2-40B4-BE49-F238E27FC236}">
                      <a16:creationId xmlns:a16="http://schemas.microsoft.com/office/drawing/2014/main" id="{FD096795-104B-A7BD-38C4-873730EE5032}"/>
                    </a:ext>
                  </a:extLst>
                </p:cNvPr>
                <p:cNvGrpSpPr/>
                <p:nvPr/>
              </p:nvGrpSpPr>
              <p:grpSpPr>
                <a:xfrm>
                  <a:off x="176031" y="1897150"/>
                  <a:ext cx="2441458" cy="2251211"/>
                  <a:chOff x="-1905995" y="3971635"/>
                  <a:chExt cx="2441458" cy="2251211"/>
                </a:xfrm>
              </p:grpSpPr>
              <p:grpSp>
                <p:nvGrpSpPr>
                  <p:cNvPr id="6" name="组合 5">
                    <a:extLst>
                      <a:ext uri="{FF2B5EF4-FFF2-40B4-BE49-F238E27FC236}">
                        <a16:creationId xmlns:a16="http://schemas.microsoft.com/office/drawing/2014/main" id="{1A6588A1-16BE-C5F2-64BB-213E278D73D5}"/>
                      </a:ext>
                    </a:extLst>
                  </p:cNvPr>
                  <p:cNvGrpSpPr/>
                  <p:nvPr/>
                </p:nvGrpSpPr>
                <p:grpSpPr>
                  <a:xfrm>
                    <a:off x="-671953" y="4495255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38" name="椭圆 137">
                      <a:extLst>
                        <a:ext uri="{FF2B5EF4-FFF2-40B4-BE49-F238E27FC236}">
                          <a16:creationId xmlns:a16="http://schemas.microsoft.com/office/drawing/2014/main" id="{3D6A667A-0E38-E8E0-F171-997770B010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39" name="文本框 138">
                      <a:extLst>
                        <a:ext uri="{FF2B5EF4-FFF2-40B4-BE49-F238E27FC236}">
                          <a16:creationId xmlns:a16="http://schemas.microsoft.com/office/drawing/2014/main" id="{106AA394-6030-45BE-EE15-64D3FE542CB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grpSp>
                <p:nvGrpSpPr>
                  <p:cNvPr id="7" name="组合 6">
                    <a:extLst>
                      <a:ext uri="{FF2B5EF4-FFF2-40B4-BE49-F238E27FC236}">
                        <a16:creationId xmlns:a16="http://schemas.microsoft.com/office/drawing/2014/main" id="{0E92531A-AE9A-2104-441F-F039A54241B9}"/>
                      </a:ext>
                    </a:extLst>
                  </p:cNvPr>
                  <p:cNvGrpSpPr/>
                  <p:nvPr/>
                </p:nvGrpSpPr>
                <p:grpSpPr>
                  <a:xfrm>
                    <a:off x="-1482277" y="5305049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36" name="椭圆 135">
                      <a:extLst>
                        <a:ext uri="{FF2B5EF4-FFF2-40B4-BE49-F238E27FC236}">
                          <a16:creationId xmlns:a16="http://schemas.microsoft.com/office/drawing/2014/main" id="{36715B19-18E6-AD03-F45C-7DE1C644A3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37" name="文本框 136">
                      <a:extLst>
                        <a:ext uri="{FF2B5EF4-FFF2-40B4-BE49-F238E27FC236}">
                          <a16:creationId xmlns:a16="http://schemas.microsoft.com/office/drawing/2014/main" id="{770DC733-89E6-DBDB-8C52-A2A813E588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grpSp>
                <p:nvGrpSpPr>
                  <p:cNvPr id="8" name="组合 7">
                    <a:extLst>
                      <a:ext uri="{FF2B5EF4-FFF2-40B4-BE49-F238E27FC236}">
                        <a16:creationId xmlns:a16="http://schemas.microsoft.com/office/drawing/2014/main" id="{6F578F43-049B-3F56-C353-A00F76F6826C}"/>
                      </a:ext>
                    </a:extLst>
                  </p:cNvPr>
                  <p:cNvGrpSpPr/>
                  <p:nvPr/>
                </p:nvGrpSpPr>
                <p:grpSpPr>
                  <a:xfrm>
                    <a:off x="-1072342" y="4875217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34" name="椭圆 133">
                      <a:extLst>
                        <a:ext uri="{FF2B5EF4-FFF2-40B4-BE49-F238E27FC236}">
                          <a16:creationId xmlns:a16="http://schemas.microsoft.com/office/drawing/2014/main" id="{D292641A-D651-F6D1-9EB7-6107C3154C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35" name="文本框 134">
                      <a:extLst>
                        <a:ext uri="{FF2B5EF4-FFF2-40B4-BE49-F238E27FC236}">
                          <a16:creationId xmlns:a16="http://schemas.microsoft.com/office/drawing/2014/main" id="{F91CE780-8854-451D-A661-1E66E173B9D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grpSp>
                <p:nvGrpSpPr>
                  <p:cNvPr id="9" name="组合 8">
                    <a:extLst>
                      <a:ext uri="{FF2B5EF4-FFF2-40B4-BE49-F238E27FC236}">
                        <a16:creationId xmlns:a16="http://schemas.microsoft.com/office/drawing/2014/main" id="{086AF935-3B85-8C08-3A50-8C02A1EFBD16}"/>
                      </a:ext>
                    </a:extLst>
                  </p:cNvPr>
                  <p:cNvGrpSpPr/>
                  <p:nvPr/>
                </p:nvGrpSpPr>
                <p:grpSpPr>
                  <a:xfrm>
                    <a:off x="-278503" y="4875216"/>
                    <a:ext cx="411622" cy="393893"/>
                    <a:chOff x="2772222" y="1500895"/>
                    <a:chExt cx="557411" cy="533400"/>
                  </a:xfrm>
                </p:grpSpPr>
                <p:sp>
                  <p:nvSpPr>
                    <p:cNvPr id="132" name="椭圆 131">
                      <a:extLst>
                        <a:ext uri="{FF2B5EF4-FFF2-40B4-BE49-F238E27FC236}">
                          <a16:creationId xmlns:a16="http://schemas.microsoft.com/office/drawing/2014/main" id="{EFD0C24E-84F5-25BE-5B69-90F8A6001B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33" name="文本框 132">
                      <a:extLst>
                        <a:ext uri="{FF2B5EF4-FFF2-40B4-BE49-F238E27FC236}">
                          <a16:creationId xmlns:a16="http://schemas.microsoft.com/office/drawing/2014/main" id="{0E4529A3-7775-226C-DCFE-62F8DEF804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2222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grpSp>
                <p:nvGrpSpPr>
                  <p:cNvPr id="10" name="组合 9">
                    <a:extLst>
                      <a:ext uri="{FF2B5EF4-FFF2-40B4-BE49-F238E27FC236}">
                        <a16:creationId xmlns:a16="http://schemas.microsoft.com/office/drawing/2014/main" id="{BAC5FAE1-5B2C-49C4-4E83-2F956F27A898}"/>
                      </a:ext>
                    </a:extLst>
                  </p:cNvPr>
                  <p:cNvGrpSpPr/>
                  <p:nvPr/>
                </p:nvGrpSpPr>
                <p:grpSpPr>
                  <a:xfrm>
                    <a:off x="-682065" y="3971635"/>
                    <a:ext cx="406540" cy="393893"/>
                    <a:chOff x="2779105" y="1500895"/>
                    <a:chExt cx="550528" cy="533400"/>
                  </a:xfrm>
                </p:grpSpPr>
                <p:sp>
                  <p:nvSpPr>
                    <p:cNvPr id="130" name="椭圆 129">
                      <a:extLst>
                        <a:ext uri="{FF2B5EF4-FFF2-40B4-BE49-F238E27FC236}">
                          <a16:creationId xmlns:a16="http://schemas.microsoft.com/office/drawing/2014/main" id="{3F64D013-8A8D-F5EC-9BE6-A0CAE46891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31" name="文本框 130">
                      <a:extLst>
                        <a:ext uri="{FF2B5EF4-FFF2-40B4-BE49-F238E27FC236}">
                          <a16:creationId xmlns:a16="http://schemas.microsoft.com/office/drawing/2014/main" id="{FD05FE25-0108-7A83-A770-598A61CB13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9105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cxnSp>
                <p:nvCxnSpPr>
                  <p:cNvPr id="11" name="直接连接符 10">
                    <a:extLst>
                      <a:ext uri="{FF2B5EF4-FFF2-40B4-BE49-F238E27FC236}">
                        <a16:creationId xmlns:a16="http://schemas.microsoft.com/office/drawing/2014/main" id="{08CA60AC-2F02-E90C-E9BF-6C8FEDC819AA}"/>
                      </a:ext>
                    </a:extLst>
                  </p:cNvPr>
                  <p:cNvCxnSpPr>
                    <a:cxnSpLocks/>
                    <a:stCxn id="130" idx="4"/>
                    <a:endCxn id="138" idx="0"/>
                  </p:cNvCxnSpPr>
                  <p:nvPr/>
                </p:nvCxnSpPr>
                <p:spPr>
                  <a:xfrm flipH="1">
                    <a:off x="-475228" y="4365528"/>
                    <a:ext cx="2973" cy="12972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接连接符 11">
                    <a:extLst>
                      <a:ext uri="{FF2B5EF4-FFF2-40B4-BE49-F238E27FC236}">
                        <a16:creationId xmlns:a16="http://schemas.microsoft.com/office/drawing/2014/main" id="{18B0AA8C-57EF-BBFE-B917-FA5A2806A8B4}"/>
                      </a:ext>
                    </a:extLst>
                  </p:cNvPr>
                  <p:cNvCxnSpPr>
                    <a:cxnSpLocks/>
                    <a:stCxn id="138" idx="3"/>
                    <a:endCxn id="134" idx="7"/>
                  </p:cNvCxnSpPr>
                  <p:nvPr/>
                </p:nvCxnSpPr>
                <p:spPr>
                  <a:xfrm flipH="1">
                    <a:off x="-736511" y="4831464"/>
                    <a:ext cx="122177" cy="10143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直接连接符 12">
                    <a:extLst>
                      <a:ext uri="{FF2B5EF4-FFF2-40B4-BE49-F238E27FC236}">
                        <a16:creationId xmlns:a16="http://schemas.microsoft.com/office/drawing/2014/main" id="{FA526535-8742-FF62-FF36-F184E785F116}"/>
                      </a:ext>
                    </a:extLst>
                  </p:cNvPr>
                  <p:cNvCxnSpPr>
                    <a:cxnSpLocks/>
                    <a:stCxn id="138" idx="5"/>
                    <a:endCxn id="132" idx="1"/>
                  </p:cNvCxnSpPr>
                  <p:nvPr/>
                </p:nvCxnSpPr>
                <p:spPr>
                  <a:xfrm>
                    <a:off x="-336122" y="4831464"/>
                    <a:ext cx="133412" cy="10143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组合 13">
                    <a:extLst>
                      <a:ext uri="{FF2B5EF4-FFF2-40B4-BE49-F238E27FC236}">
                        <a16:creationId xmlns:a16="http://schemas.microsoft.com/office/drawing/2014/main" id="{30A4D19B-E544-41BA-285E-EF2CD8C3BA98}"/>
                      </a:ext>
                    </a:extLst>
                  </p:cNvPr>
                  <p:cNvGrpSpPr/>
                  <p:nvPr/>
                </p:nvGrpSpPr>
                <p:grpSpPr>
                  <a:xfrm>
                    <a:off x="-682811" y="5305048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28" name="椭圆 127">
                      <a:extLst>
                        <a:ext uri="{FF2B5EF4-FFF2-40B4-BE49-F238E27FC236}">
                          <a16:creationId xmlns:a16="http://schemas.microsoft.com/office/drawing/2014/main" id="{2B58A5FA-01D5-7328-B214-271229CC0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29" name="文本框 128">
                      <a:extLst>
                        <a:ext uri="{FF2B5EF4-FFF2-40B4-BE49-F238E27FC236}">
                          <a16:creationId xmlns:a16="http://schemas.microsoft.com/office/drawing/2014/main" id="{96E2D8D7-C4A9-EAC7-CC6F-839B3C8FE66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cxnSp>
                <p:nvCxnSpPr>
                  <p:cNvPr id="15" name="直接连接符 14">
                    <a:extLst>
                      <a:ext uri="{FF2B5EF4-FFF2-40B4-BE49-F238E27FC236}">
                        <a16:creationId xmlns:a16="http://schemas.microsoft.com/office/drawing/2014/main" id="{4BFFC640-8EF5-43C8-DB1C-C75E6B26C5E9}"/>
                      </a:ext>
                    </a:extLst>
                  </p:cNvPr>
                  <p:cNvCxnSpPr>
                    <a:cxnSpLocks/>
                    <a:stCxn id="134" idx="5"/>
                    <a:endCxn id="128" idx="1"/>
                  </p:cNvCxnSpPr>
                  <p:nvPr/>
                </p:nvCxnSpPr>
                <p:spPr>
                  <a:xfrm>
                    <a:off x="-736511" y="5211426"/>
                    <a:ext cx="111319" cy="1513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接连接符 15">
                    <a:extLst>
                      <a:ext uri="{FF2B5EF4-FFF2-40B4-BE49-F238E27FC236}">
                        <a16:creationId xmlns:a16="http://schemas.microsoft.com/office/drawing/2014/main" id="{E142F7B1-34BA-88C9-CBA2-E444976194F7}"/>
                      </a:ext>
                    </a:extLst>
                  </p:cNvPr>
                  <p:cNvCxnSpPr>
                    <a:cxnSpLocks/>
                    <a:stCxn id="134" idx="3"/>
                    <a:endCxn id="136" idx="7"/>
                  </p:cNvCxnSpPr>
                  <p:nvPr/>
                </p:nvCxnSpPr>
                <p:spPr>
                  <a:xfrm flipH="1">
                    <a:off x="-1146446" y="5211426"/>
                    <a:ext cx="131723" cy="15130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" name="组合 16">
                    <a:extLst>
                      <a:ext uri="{FF2B5EF4-FFF2-40B4-BE49-F238E27FC236}">
                        <a16:creationId xmlns:a16="http://schemas.microsoft.com/office/drawing/2014/main" id="{35C48394-B527-A7B4-0501-BAE0A12D63FE}"/>
                      </a:ext>
                    </a:extLst>
                  </p:cNvPr>
                  <p:cNvGrpSpPr/>
                  <p:nvPr/>
                </p:nvGrpSpPr>
                <p:grpSpPr>
                  <a:xfrm>
                    <a:off x="-1905995" y="5828953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26" name="椭圆 125">
                      <a:extLst>
                        <a:ext uri="{FF2B5EF4-FFF2-40B4-BE49-F238E27FC236}">
                          <a16:creationId xmlns:a16="http://schemas.microsoft.com/office/drawing/2014/main" id="{71376DC8-0EC1-827F-2A90-722E257118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27" name="文本框 126">
                      <a:extLst>
                        <a:ext uri="{FF2B5EF4-FFF2-40B4-BE49-F238E27FC236}">
                          <a16:creationId xmlns:a16="http://schemas.microsoft.com/office/drawing/2014/main" id="{31B5E619-1A37-8116-9AC5-4EE5FAE658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grpSp>
                <p:nvGrpSpPr>
                  <p:cNvPr id="18" name="组合 17">
                    <a:extLst>
                      <a:ext uri="{FF2B5EF4-FFF2-40B4-BE49-F238E27FC236}">
                        <a16:creationId xmlns:a16="http://schemas.microsoft.com/office/drawing/2014/main" id="{77920EB3-A692-DF64-86B5-6ECFB2A2D06A}"/>
                      </a:ext>
                    </a:extLst>
                  </p:cNvPr>
                  <p:cNvGrpSpPr/>
                  <p:nvPr/>
                </p:nvGrpSpPr>
                <p:grpSpPr>
                  <a:xfrm>
                    <a:off x="133119" y="5305048"/>
                    <a:ext cx="393450" cy="393893"/>
                    <a:chOff x="2796833" y="1500895"/>
                    <a:chExt cx="532800" cy="533400"/>
                  </a:xfrm>
                </p:grpSpPr>
                <p:sp>
                  <p:nvSpPr>
                    <p:cNvPr id="124" name="椭圆 123">
                      <a:extLst>
                        <a:ext uri="{FF2B5EF4-FFF2-40B4-BE49-F238E27FC236}">
                          <a16:creationId xmlns:a16="http://schemas.microsoft.com/office/drawing/2014/main" id="{43A976E5-DDFD-AE86-1563-744315BF82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6833" y="1500895"/>
                      <a:ext cx="532800" cy="533400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sz="1600" dirty="0"/>
                    </a:p>
                  </p:txBody>
                </p:sp>
                <p:sp>
                  <p:nvSpPr>
                    <p:cNvPr id="125" name="文本框 124">
                      <a:extLst>
                        <a:ext uri="{FF2B5EF4-FFF2-40B4-BE49-F238E27FC236}">
                          <a16:creationId xmlns:a16="http://schemas.microsoft.com/office/drawing/2014/main" id="{5A7BB0ED-2E08-7B02-7A8D-6AF17E0200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68534" y="1519947"/>
                      <a:ext cx="115" cy="38030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endParaRPr lang="zh-CN" altLang="en-US" sz="1400" dirty="0"/>
                    </a:p>
                  </p:txBody>
                </p:sp>
              </p:grpSp>
              <p:cxnSp>
                <p:nvCxnSpPr>
                  <p:cNvPr id="19" name="直接连接符 18">
                    <a:extLst>
                      <a:ext uri="{FF2B5EF4-FFF2-40B4-BE49-F238E27FC236}">
                        <a16:creationId xmlns:a16="http://schemas.microsoft.com/office/drawing/2014/main" id="{BED0EBC5-23C9-D2AD-5465-179EAAACBCBA}"/>
                      </a:ext>
                    </a:extLst>
                  </p:cNvPr>
                  <p:cNvCxnSpPr>
                    <a:cxnSpLocks/>
                    <a:stCxn id="132" idx="5"/>
                    <a:endCxn id="124" idx="1"/>
                  </p:cNvCxnSpPr>
                  <p:nvPr/>
                </p:nvCxnSpPr>
                <p:spPr>
                  <a:xfrm>
                    <a:off x="75500" y="5211425"/>
                    <a:ext cx="115238" cy="151307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接连接符 19">
                    <a:extLst>
                      <a:ext uri="{FF2B5EF4-FFF2-40B4-BE49-F238E27FC236}">
                        <a16:creationId xmlns:a16="http://schemas.microsoft.com/office/drawing/2014/main" id="{3C197B5A-2D46-9B98-BCFC-240DA8E723E3}"/>
                      </a:ext>
                    </a:extLst>
                  </p:cNvPr>
                  <p:cNvCxnSpPr>
                    <a:cxnSpLocks/>
                    <a:stCxn id="136" idx="3"/>
                    <a:endCxn id="126" idx="7"/>
                  </p:cNvCxnSpPr>
                  <p:nvPr/>
                </p:nvCxnSpPr>
                <p:spPr>
                  <a:xfrm flipH="1">
                    <a:off x="-1570164" y="5641258"/>
                    <a:ext cx="145506" cy="245379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1" name="文本框 20">
                        <a:extLst>
                          <a:ext uri="{FF2B5EF4-FFF2-40B4-BE49-F238E27FC236}">
                            <a16:creationId xmlns:a16="http://schemas.microsoft.com/office/drawing/2014/main" id="{C5DD111D-A164-9D57-FD7C-F4BE941D03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1902163" y="5918645"/>
                        <a:ext cx="402783" cy="2106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5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21" name="文本框 20">
                        <a:extLst>
                          <a:ext uri="{FF2B5EF4-FFF2-40B4-BE49-F238E27FC236}">
                            <a16:creationId xmlns:a16="http://schemas.microsoft.com/office/drawing/2014/main" id="{C5DD111D-A164-9D57-FD7C-F4BE941D032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1902163" y="5918645"/>
                        <a:ext cx="402783" cy="21062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l="-8000" t="-3704" r="-16000" b="-3703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2" name="文本框 21">
                        <a:extLst>
                          <a:ext uri="{FF2B5EF4-FFF2-40B4-BE49-F238E27FC236}">
                            <a16:creationId xmlns:a16="http://schemas.microsoft.com/office/drawing/2014/main" id="{56C07327-B7CA-B0C6-C589-DFA3B2282B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44549" y="5394273"/>
                        <a:ext cx="390914" cy="2106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22" name="文本框 21">
                        <a:extLst>
                          <a:ext uri="{FF2B5EF4-FFF2-40B4-BE49-F238E27FC236}">
                            <a16:creationId xmlns:a16="http://schemas.microsoft.com/office/drawing/2014/main" id="{56C07327-B7CA-B0C6-C589-DFA3B2282B95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44549" y="5394273"/>
                        <a:ext cx="390914" cy="210627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l="-8163" t="-3704" r="-14286" b="-3703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文本框 62">
                        <a:extLst>
                          <a:ext uri="{FF2B5EF4-FFF2-40B4-BE49-F238E27FC236}">
                            <a16:creationId xmlns:a16="http://schemas.microsoft.com/office/drawing/2014/main" id="{A138D8F7-9904-F8AC-A642-5F16B50274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668673" y="4571346"/>
                        <a:ext cx="379714" cy="21062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05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CN" altLang="en-US" sz="1100" dirty="0"/>
                      </a:p>
                    </p:txBody>
                  </p:sp>
                </mc:Choice>
                <mc:Fallback xmlns="">
                  <p:sp>
                    <p:nvSpPr>
                      <p:cNvPr id="63" name="文本框 62">
                        <a:extLst>
                          <a:ext uri="{FF2B5EF4-FFF2-40B4-BE49-F238E27FC236}">
                            <a16:creationId xmlns:a16="http://schemas.microsoft.com/office/drawing/2014/main" id="{A138D8F7-9904-F8AC-A642-5F16B50274E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668673" y="4571346"/>
                        <a:ext cx="379714" cy="210627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l="-8333" t="-3846" r="-14583" b="-4230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48" name="矩形: 圆角 147">
                <a:extLst>
                  <a:ext uri="{FF2B5EF4-FFF2-40B4-BE49-F238E27FC236}">
                    <a16:creationId xmlns:a16="http://schemas.microsoft.com/office/drawing/2014/main" id="{85884DAB-9A6E-4B5E-49DB-0D89886D81BF}"/>
                  </a:ext>
                </a:extLst>
              </p:cNvPr>
              <p:cNvSpPr/>
              <p:nvPr/>
            </p:nvSpPr>
            <p:spPr>
              <a:xfrm>
                <a:off x="1672303" y="1811756"/>
                <a:ext cx="2868696" cy="2413920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文本框 150">
                    <a:extLst>
                      <a:ext uri="{FF2B5EF4-FFF2-40B4-BE49-F238E27FC236}">
                        <a16:creationId xmlns:a16="http://schemas.microsoft.com/office/drawing/2014/main" id="{8F47BD11-D4CB-9DEF-7537-9C98F30098AE}"/>
                      </a:ext>
                    </a:extLst>
                  </p:cNvPr>
                  <p:cNvSpPr txBox="1"/>
                  <p:nvPr/>
                </p:nvSpPr>
                <p:spPr>
                  <a:xfrm>
                    <a:off x="2599642" y="3481566"/>
                    <a:ext cx="1816203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Tree</m:t>
                          </m:r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decomposition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51" name="文本框 150">
                    <a:extLst>
                      <a:ext uri="{FF2B5EF4-FFF2-40B4-BE49-F238E27FC236}">
                        <a16:creationId xmlns:a16="http://schemas.microsoft.com/office/drawing/2014/main" id="{8F47BD11-D4CB-9DEF-7537-9C98F30098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9642" y="3481566"/>
                    <a:ext cx="1816203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342" r="-2685" b="-3658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2530AEC6-D0C8-3CC3-B4EB-17E3F20A9212}"/>
                      </a:ext>
                    </a:extLst>
                  </p:cNvPr>
                  <p:cNvSpPr txBox="1"/>
                  <p:nvPr/>
                </p:nvSpPr>
                <p:spPr>
                  <a:xfrm>
                    <a:off x="2599642" y="3796701"/>
                    <a:ext cx="17232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&amp; 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Skyline</m:t>
                          </m:r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path</m:t>
                          </m:r>
                          <m: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sz="1600" b="0" i="0" smtClean="0">
                              <a:latin typeface="Cambria Math" panose="02040503050406030204" pitchFamily="18" charset="0"/>
                            </a:rPr>
                            <m:t>sets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155" name="文本框 154">
                    <a:extLst>
                      <a:ext uri="{FF2B5EF4-FFF2-40B4-BE49-F238E27FC236}">
                        <a16:creationId xmlns:a16="http://schemas.microsoft.com/office/drawing/2014/main" id="{2530AEC6-D0C8-3CC3-B4EB-17E3F20A9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9642" y="3796701"/>
                    <a:ext cx="1723228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413" r="-1060" b="-375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8D2EBDE1-44C7-CAAB-9698-7159D7487BF0}"/>
                </a:ext>
              </a:extLst>
            </p:cNvPr>
            <p:cNvCxnSpPr>
              <a:cxnSpLocks/>
              <a:stCxn id="148" idx="2"/>
              <a:endCxn id="158" idx="0"/>
            </p:cNvCxnSpPr>
            <p:nvPr/>
          </p:nvCxnSpPr>
          <p:spPr>
            <a:xfrm flipH="1">
              <a:off x="2781064" y="4225676"/>
              <a:ext cx="325587" cy="555850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DA162E80-EB44-01FB-27B7-39036CF55934}"/>
                </a:ext>
              </a:extLst>
            </p:cNvPr>
            <p:cNvCxnSpPr>
              <a:cxnSpLocks/>
              <a:stCxn id="148" idx="2"/>
              <a:endCxn id="31" idx="0"/>
            </p:cNvCxnSpPr>
            <p:nvPr/>
          </p:nvCxnSpPr>
          <p:spPr>
            <a:xfrm>
              <a:off x="3106651" y="4225676"/>
              <a:ext cx="3609195" cy="559203"/>
            </a:xfrm>
            <a:prstGeom prst="line">
              <a:avLst/>
            </a:prstGeom>
            <a:ln w="63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38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2D5C4-D980-BF74-13A5-1830F0A0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QHL: time 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TW" sz="2800" dirty="0"/>
                  <a:t>CSP-2Hop’s complexity is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𝑠h</m:t>
                                </m:r>
                              </m:sub>
                            </m:sSub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zh-CN" sz="2800" dirty="0"/>
                      <m:t> 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2800" dirty="0"/>
                  <a:t>QHL’s complexity is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𝐻𝑜𝑝𝑙𝑖𝑛𝑘𝑠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𝑠h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zh-TW" sz="2800" dirty="0"/>
                  <a:t> by two ideas</a:t>
                </a:r>
                <a:endParaRPr kumimoji="0" lang="en-US" altLang="zh-TW" sz="2800" dirty="0"/>
              </a:p>
              <a:p>
                <a:pPr lvl="1"/>
                <a:r>
                  <a:rPr kumimoji="0" lang="en-US" altLang="zh-TW" sz="2400" dirty="0"/>
                  <a:t>Prune some </a:t>
                </a:r>
                <a:r>
                  <a:rPr kumimoji="0" lang="en-US" altLang="zh-TW" sz="2400" b="1" dirty="0" err="1"/>
                  <a:t>hoplinks</a:t>
                </a:r>
                <a:r>
                  <a:rPr kumimoji="0" lang="en-US" altLang="zh-TW" sz="2400" dirty="0"/>
                  <a:t> in the separator by using 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altLang="zh-TW" sz="2400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𝐻𝑜𝑝𝑙𝑖𝑛𝑘𝑠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kumimoji="0" lang="en-US" altLang="zh-TW" sz="2000" dirty="0"/>
                  <a:t> always holds</a:t>
                </a:r>
              </a:p>
              <a:p>
                <a:pPr lvl="1"/>
                <a:r>
                  <a:rPr kumimoji="0" lang="en-US" altLang="zh-TW" sz="2400" dirty="0"/>
                  <a:t>Prune some </a:t>
                </a:r>
                <a:r>
                  <a:rPr kumimoji="0" lang="en-US" altLang="zh-TW" sz="2400" b="1" dirty="0"/>
                  <a:t>possible paths </a:t>
                </a:r>
                <a:r>
                  <a:rPr kumimoji="0" lang="en-US" altLang="zh-TW" sz="2400" dirty="0"/>
                  <a:t>by 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0" lang="en-US" altLang="zh-TW" sz="2400" dirty="0"/>
              </a:p>
              <a:p>
                <a:pPr lvl="2"/>
                <a:r>
                  <a:rPr lang="en-US" altLang="zh-CN" sz="2000" dirty="0"/>
                  <a:t>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/>
                  <a:t> in </a:t>
                </a:r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𝑠h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h𝑡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time instead of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𝑠h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 time</a:t>
                </a:r>
              </a:p>
              <a:p>
                <a:pPr lvl="2"/>
                <a:r>
                  <a:rPr lang="en-US" altLang="zh-CN" sz="2000" dirty="0"/>
                  <a:t>QHL has linear time complexity whereas CSP-2Hop has quadratic time complexity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5A3A803-5B98-EAB7-AECB-D03B1CD222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l="-391" t="-1622" b="-9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998D06-396D-27AF-6BA1-E04E6414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9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QHL: prune </a:t>
            </a:r>
            <a:r>
              <a:rPr lang="en-US" altLang="zh-CN" dirty="0" err="1"/>
              <a:t>hoplinks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a separator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 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, we want to prune some vertices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by using the query information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For each separator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dirty="0"/>
                  <a:t>, we preprocess </a:t>
                </a:r>
                <a:r>
                  <a:rPr lang="en-US" altLang="zh-CN" b="1" dirty="0"/>
                  <a:t>Pruning Conditions</a:t>
                </a:r>
                <a:r>
                  <a:rPr lang="en-US" altLang="zh-CN" dirty="0"/>
                  <a:t>, defined by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for each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We prune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/>
                  <a:t> if 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dirty="0"/>
                  <a:t> and 2)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7" t="-2065" b="-33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Prune </a:t>
            </a:r>
            <a:r>
              <a:rPr lang="en-US" altLang="zh-CN" dirty="0" err="1"/>
              <a:t>hoplinks</a:t>
            </a:r>
            <a:r>
              <a:rPr lang="en-US" altLang="zh-CN" dirty="0"/>
              <a:t>: 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Given a CSP query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One separator for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/>
                  <a:t>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One pruning condition for the separator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=0,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endParaRPr lang="en-US" altLang="zh-CN" sz="2000" b="0" dirty="0"/>
              </a:p>
              <a:p>
                <a:r>
                  <a:rPr lang="en-US" altLang="zh-CN" sz="2400" dirty="0"/>
                  <a:t>We can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</m:oMath>
                </a14:m>
                <a:r>
                  <a:rPr lang="en-US" altLang="zh-CN" sz="2400" b="0" dirty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=14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&gt;13=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We cannot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400" dirty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𝑢𝑏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13=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The pruned separator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𝐻𝑜𝑝𝑙𝑖𝑛𝑘𝑠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sz="2400" dirty="0"/>
              </a:p>
              <a:p>
                <a:endParaRPr lang="en-US" altLang="zh-CN" sz="2000" dirty="0"/>
              </a:p>
              <a:p>
                <a:endParaRPr lang="en-US" altLang="zh-CN" sz="2000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72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Prune </a:t>
            </a:r>
            <a:r>
              <a:rPr lang="en-US" altLang="zh-CN" dirty="0" err="1"/>
              <a:t>hoplinks</a:t>
            </a:r>
            <a:r>
              <a:rPr lang="en-US" altLang="zh-CN" dirty="0"/>
              <a:t>: intuition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The skyline path set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</m:oMath>
                </a14:m>
                <a:r>
                  <a:rPr lang="en-US" altLang="zh-CN" sz="2400" b="0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2400" b="0" dirty="0"/>
                  <a:t> has been covered by the skyline paths </a:t>
                </a:r>
                <a:r>
                  <a:rPr lang="en-US" altLang="zh-CN" sz="2400" b="1" dirty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𝒆𝒏𝒅</m:t>
                        </m:r>
                      </m:sub>
                    </m:sSub>
                  </m:oMath>
                </a14:m>
                <a:r>
                  <a:rPr lang="en-US" altLang="zh-CN" sz="2400" b="1" dirty="0"/>
                  <a:t> to one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altLang="zh-CN" sz="2400" b="1" dirty="0"/>
                  <a:t> </a:t>
                </a:r>
                <a:r>
                  <a:rPr lang="en-US" altLang="zh-CN" sz="2400" b="0" dirty="0"/>
                  <a:t>concatenated by those </a:t>
                </a:r>
                <a:r>
                  <a:rPr lang="en-US" altLang="zh-CN" sz="2400" b="1" dirty="0"/>
                  <a:t>from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altLang="zh-CN" sz="2400" b="1" dirty="0"/>
                  <a:t> to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endParaRPr lang="en-US" altLang="zh-CN" sz="2400" b="1" dirty="0"/>
              </a:p>
              <a:p>
                <a:pPr lvl="1"/>
                <a:r>
                  <a:rPr lang="en-US" altLang="zh-CN" sz="2400" b="0" dirty="0"/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𝑒𝑛𝑑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CN" sz="2400" dirty="0"/>
                  <a:t>, w</a:t>
                </a:r>
                <a:r>
                  <a:rPr lang="en-US" altLang="zh-CN" sz="2400" b="0" dirty="0"/>
                  <a:t>e can prune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zh-CN" sz="2400" b="0" dirty="0"/>
                  <a:t> when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b="0" dirty="0"/>
                  <a:t> under the condition about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400" b="0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27</a:t>
            </a:fld>
            <a:endParaRPr lang="zh-CN" altLang="en-US"/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A3FC1D98-3FE7-7B5B-3C4B-E869A4A09D04}"/>
              </a:ext>
            </a:extLst>
          </p:cNvPr>
          <p:cNvGrpSpPr/>
          <p:nvPr/>
        </p:nvGrpSpPr>
        <p:grpSpPr>
          <a:xfrm>
            <a:off x="2913927" y="4999469"/>
            <a:ext cx="3108824" cy="1644218"/>
            <a:chOff x="2026107" y="4126725"/>
            <a:chExt cx="3108824" cy="1644218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DA46067-1F93-DCCB-4F1D-3465A82B067A}"/>
                </a:ext>
              </a:extLst>
            </p:cNvPr>
            <p:cNvGrpSpPr/>
            <p:nvPr/>
          </p:nvGrpSpPr>
          <p:grpSpPr>
            <a:xfrm>
              <a:off x="2026107" y="5377050"/>
              <a:ext cx="773442" cy="393893"/>
              <a:chOff x="2516087" y="1500895"/>
              <a:chExt cx="1047377" cy="533400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682276E-F97D-33A3-E005-F8B1D69F50BE}"/>
                  </a:ext>
                </a:extLst>
              </p:cNvPr>
              <p:cNvSpPr/>
              <p:nvPr/>
            </p:nvSpPr>
            <p:spPr>
              <a:xfrm>
                <a:off x="2516087" y="1500895"/>
                <a:ext cx="1047377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347499FD-3F09-56B3-B91C-FC5E936780ED}"/>
                      </a:ext>
                    </a:extLst>
                  </p:cNvPr>
                  <p:cNvSpPr txBox="1"/>
                  <p:nvPr/>
                </p:nvSpPr>
                <p:spPr>
                  <a:xfrm>
                    <a:off x="2563012" y="1508440"/>
                    <a:ext cx="974667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347499FD-3F09-56B3-B91C-FC5E936780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012" y="1508440"/>
                    <a:ext cx="974667" cy="41678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780" r="-11864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5B617A8-D416-14E3-F53E-23214B81CA10}"/>
                </a:ext>
              </a:extLst>
            </p:cNvPr>
            <p:cNvGrpSpPr/>
            <p:nvPr/>
          </p:nvGrpSpPr>
          <p:grpSpPr>
            <a:xfrm>
              <a:off x="3464794" y="4451457"/>
              <a:ext cx="430180" cy="393893"/>
              <a:chOff x="2774340" y="1500895"/>
              <a:chExt cx="582542" cy="533400"/>
            </a:xfrm>
          </p:grpSpPr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AF5E4270-D280-BE63-7A72-DEB1E5CDED7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B5097BF3-2A95-4206-5D9F-393261AD9B53}"/>
                      </a:ext>
                    </a:extLst>
                  </p:cNvPr>
                  <p:cNvSpPr txBox="1"/>
                  <p:nvPr/>
                </p:nvSpPr>
                <p:spPr>
                  <a:xfrm>
                    <a:off x="2774340" y="1505143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6" name="文本框 35">
                    <a:extLst>
                      <a:ext uri="{FF2B5EF4-FFF2-40B4-BE49-F238E27FC236}">
                        <a16:creationId xmlns:a16="http://schemas.microsoft.com/office/drawing/2014/main" id="{B5097BF3-2A95-4206-5D9F-393261AD9B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340" y="1505143"/>
                    <a:ext cx="582542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634" r="-4225" b="-2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8B092E59-7491-8BBF-6F72-EB8391F9A3EA}"/>
                </a:ext>
              </a:extLst>
            </p:cNvPr>
            <p:cNvGrpSpPr/>
            <p:nvPr/>
          </p:nvGrpSpPr>
          <p:grpSpPr>
            <a:xfrm>
              <a:off x="2868324" y="4451457"/>
              <a:ext cx="430178" cy="393893"/>
              <a:chOff x="2774144" y="1500895"/>
              <a:chExt cx="582540" cy="533400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8C7A06E2-75F3-E2DD-4F7B-EB07926CDCA5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AA4E138A-02C0-965A-34D7-EB626D6F665B}"/>
                      </a:ext>
                    </a:extLst>
                  </p:cNvPr>
                  <p:cNvSpPr txBox="1"/>
                  <p:nvPr/>
                </p:nvSpPr>
                <p:spPr>
                  <a:xfrm>
                    <a:off x="2774144" y="1522529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AA4E138A-02C0-965A-34D7-EB626D6F66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4144" y="1522529"/>
                    <a:ext cx="582540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5634" r="-5634" b="-1960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EE0AD49-CAD9-4A5E-6D25-96465EEC1035}"/>
                </a:ext>
              </a:extLst>
            </p:cNvPr>
            <p:cNvGrpSpPr/>
            <p:nvPr/>
          </p:nvGrpSpPr>
          <p:grpSpPr>
            <a:xfrm>
              <a:off x="4646906" y="4447060"/>
              <a:ext cx="430182" cy="393893"/>
              <a:chOff x="2779105" y="1500895"/>
              <a:chExt cx="582545" cy="533400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B8E5B113-DCD3-9BE1-48E5-5271D24350F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文本框 31">
                    <a:extLst>
                      <a:ext uri="{FF2B5EF4-FFF2-40B4-BE49-F238E27FC236}">
                        <a16:creationId xmlns:a16="http://schemas.microsoft.com/office/drawing/2014/main" id="{9A18942D-C21D-EF45-48E8-9E2F809901A8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3C0D137-E864-6832-4D2F-F3B56901B8A5}"/>
                </a:ext>
              </a:extLst>
            </p:cNvPr>
            <p:cNvGrpSpPr/>
            <p:nvPr/>
          </p:nvGrpSpPr>
          <p:grpSpPr>
            <a:xfrm>
              <a:off x="4052000" y="4446475"/>
              <a:ext cx="430178" cy="393893"/>
              <a:chOff x="2765347" y="1500895"/>
              <a:chExt cx="582540" cy="533400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19EEE3AC-ACB3-9D6D-2123-23A0DAA9D38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文本框 29">
                    <a:extLst>
                      <a:ext uri="{FF2B5EF4-FFF2-40B4-BE49-F238E27FC236}">
                        <a16:creationId xmlns:a16="http://schemas.microsoft.com/office/drawing/2014/main" id="{C2E10574-D619-D3DE-28CE-0AAF7B0BBC7A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连接符: 曲线 11">
              <a:extLst>
                <a:ext uri="{FF2B5EF4-FFF2-40B4-BE49-F238E27FC236}">
                  <a16:creationId xmlns:a16="http://schemas.microsoft.com/office/drawing/2014/main" id="{1A43CE0C-43A4-7B18-8A9E-C7A3B4C5B157}"/>
                </a:ext>
              </a:extLst>
            </p:cNvPr>
            <p:cNvCxnSpPr>
              <a:cxnSpLocks/>
              <a:stCxn id="39" idx="6"/>
              <a:endCxn id="33" idx="3"/>
            </p:cNvCxnSpPr>
            <p:nvPr/>
          </p:nvCxnSpPr>
          <p:spPr>
            <a:xfrm flipV="1">
              <a:off x="2799549" y="4787666"/>
              <a:ext cx="143149" cy="786331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连接符: 曲线 12">
              <a:extLst>
                <a:ext uri="{FF2B5EF4-FFF2-40B4-BE49-F238E27FC236}">
                  <a16:creationId xmlns:a16="http://schemas.microsoft.com/office/drawing/2014/main" id="{032C95C6-126D-52D2-CF23-CEA71AA37367}"/>
                </a:ext>
              </a:extLst>
            </p:cNvPr>
            <p:cNvCxnSpPr>
              <a:cxnSpLocks/>
              <a:stCxn id="39" idx="6"/>
              <a:endCxn id="35" idx="3"/>
            </p:cNvCxnSpPr>
            <p:nvPr/>
          </p:nvCxnSpPr>
          <p:spPr>
            <a:xfrm flipV="1">
              <a:off x="2799549" y="4787666"/>
              <a:ext cx="739474" cy="786331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连接符: 曲线 13">
              <a:extLst>
                <a:ext uri="{FF2B5EF4-FFF2-40B4-BE49-F238E27FC236}">
                  <a16:creationId xmlns:a16="http://schemas.microsoft.com/office/drawing/2014/main" id="{20FC864C-6DAA-3C84-F5F3-EEA0F340BD19}"/>
                </a:ext>
              </a:extLst>
            </p:cNvPr>
            <p:cNvCxnSpPr>
              <a:cxnSpLocks/>
              <a:stCxn id="39" idx="6"/>
              <a:endCxn id="35" idx="4"/>
            </p:cNvCxnSpPr>
            <p:nvPr/>
          </p:nvCxnSpPr>
          <p:spPr>
            <a:xfrm flipV="1">
              <a:off x="2799549" y="4845350"/>
              <a:ext cx="878579" cy="728647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曲线 19">
              <a:extLst>
                <a:ext uri="{FF2B5EF4-FFF2-40B4-BE49-F238E27FC236}">
                  <a16:creationId xmlns:a16="http://schemas.microsoft.com/office/drawing/2014/main" id="{3381489F-0C9F-D49B-0E47-7D8C1EB3F078}"/>
                </a:ext>
              </a:extLst>
            </p:cNvPr>
            <p:cNvCxnSpPr>
              <a:cxnSpLocks/>
              <a:stCxn id="40" idx="0"/>
              <a:endCxn id="34" idx="1"/>
            </p:cNvCxnSpPr>
            <p:nvPr/>
          </p:nvCxnSpPr>
          <p:spPr>
            <a:xfrm rot="5400000" flipH="1" flipV="1">
              <a:off x="2263828" y="4778127"/>
              <a:ext cx="761300" cy="447691"/>
            </a:xfrm>
            <a:prstGeom prst="curved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C7CEA616-7969-AE19-419F-3901E0B69F3D}"/>
                </a:ext>
              </a:extLst>
            </p:cNvPr>
            <p:cNvSpPr/>
            <p:nvPr/>
          </p:nvSpPr>
          <p:spPr>
            <a:xfrm>
              <a:off x="2799549" y="4404777"/>
              <a:ext cx="2335382" cy="48542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cxnSp>
          <p:nvCxnSpPr>
            <p:cNvPr id="41" name="连接符: 曲线 40">
              <a:extLst>
                <a:ext uri="{FF2B5EF4-FFF2-40B4-BE49-F238E27FC236}">
                  <a16:creationId xmlns:a16="http://schemas.microsoft.com/office/drawing/2014/main" id="{1B86B84F-6F66-8E05-1328-F60F1D95D3C0}"/>
                </a:ext>
              </a:extLst>
            </p:cNvPr>
            <p:cNvCxnSpPr>
              <a:cxnSpLocks/>
              <a:stCxn id="33" idx="0"/>
              <a:endCxn id="36" idx="0"/>
            </p:cNvCxnSpPr>
            <p:nvPr/>
          </p:nvCxnSpPr>
          <p:spPr>
            <a:xfrm rot="16200000" flipH="1">
              <a:off x="3379274" y="4153985"/>
              <a:ext cx="3137" cy="598081"/>
            </a:xfrm>
            <a:prstGeom prst="curvedConnector3">
              <a:avLst>
                <a:gd name="adj1" fmla="val -728721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曲线 43">
              <a:extLst>
                <a:ext uri="{FF2B5EF4-FFF2-40B4-BE49-F238E27FC236}">
                  <a16:creationId xmlns:a16="http://schemas.microsoft.com/office/drawing/2014/main" id="{792C6DAE-5DEC-1B91-23E4-A202E4E3E6AD}"/>
                </a:ext>
              </a:extLst>
            </p:cNvPr>
            <p:cNvCxnSpPr>
              <a:cxnSpLocks/>
              <a:stCxn id="33" idx="7"/>
              <a:endCxn id="35" idx="1"/>
            </p:cNvCxnSpPr>
            <p:nvPr/>
          </p:nvCxnSpPr>
          <p:spPr>
            <a:xfrm rot="5400000" flipH="1" flipV="1">
              <a:off x="3379965" y="4350083"/>
              <a:ext cx="12700" cy="318117"/>
            </a:xfrm>
            <a:prstGeom prst="curvedConnector3">
              <a:avLst>
                <a:gd name="adj1" fmla="val 151918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D1B7A25-9AB8-DD99-1782-2E5DCBA08FEF}"/>
                </a:ext>
              </a:extLst>
            </p:cNvPr>
            <p:cNvSpPr/>
            <p:nvPr/>
          </p:nvSpPr>
          <p:spPr bwMode="auto">
            <a:xfrm rot="1585347">
              <a:off x="2350604" y="4431257"/>
              <a:ext cx="727875" cy="1259144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09EADD73-8579-57E4-4D14-7F6CF45AA622}"/>
                </a:ext>
              </a:extLst>
            </p:cNvPr>
            <p:cNvSpPr/>
            <p:nvPr/>
          </p:nvSpPr>
          <p:spPr bwMode="auto">
            <a:xfrm rot="3311652">
              <a:off x="2792633" y="4466553"/>
              <a:ext cx="727875" cy="1531091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6350BE6-3C92-BAFE-9532-0F3623D06FE5}"/>
                </a:ext>
              </a:extLst>
            </p:cNvPr>
            <p:cNvSpPr/>
            <p:nvPr/>
          </p:nvSpPr>
          <p:spPr bwMode="auto">
            <a:xfrm rot="5400000">
              <a:off x="3130917" y="3913545"/>
              <a:ext cx="472720" cy="89908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44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QHL: prune possible paths 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Given two skyline path sets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32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, we want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dirty="0"/>
                  <a:t> with the minimum weight</a:t>
                </a:r>
              </a:p>
              <a:p>
                <a:r>
                  <a:rPr lang="en-US" altLang="zh-CN" dirty="0"/>
                  <a:t>We do not need to do all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||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concatenations by sorting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 in the increasing order of path’s cost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7" t="-2065" r="-2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Prune possible paths: intuition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We want to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 with the maximum possible cost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400" dirty="0"/>
                  <a:t>  </a:t>
                </a:r>
              </a:p>
              <a:p>
                <a:r>
                  <a:rPr lang="en-US" altLang="zh-CN" sz="24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 be sorted in the increasing order of path’s cost</a:t>
                </a:r>
              </a:p>
              <a:p>
                <a:pPr lvl="1"/>
                <a:r>
                  <a:rPr lang="en-US" altLang="zh-CN" sz="2000" dirty="0"/>
                  <a:t>We set two pointers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 pointing to the first and last paths in sorted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000" dirty="0"/>
                  <a:t>, respectively</a:t>
                </a:r>
              </a:p>
              <a:p>
                <a:pPr lvl="1"/>
                <a:r>
                  <a:rPr lang="en-US" altLang="zh-CN" sz="2000" dirty="0"/>
                  <a:t>If the concatenated path has a cost larger than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/>
                  <a:t>, always move the pointer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000" dirty="0"/>
                  <a:t> to the left (since we can omit the paths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000" dirty="0"/>
                  <a:t> on the right with larger costs)</a:t>
                </a:r>
              </a:p>
              <a:p>
                <a:pPr lvl="1"/>
                <a:r>
                  <a:rPr lang="en-US" altLang="zh-CN" sz="2000" dirty="0"/>
                  <a:t>Otherwise, update the answer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dirty="0"/>
                  <a:t> and always move the pointer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 to the right (since the paths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000" dirty="0"/>
                  <a:t> on the left with smaller costs must have larger weights by skyline definition)</a:t>
                </a:r>
              </a:p>
              <a:p>
                <a:pPr lvl="1"/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475" b="-54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2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61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Prune possible paths: example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0" dirty="0"/>
                  <a:t>Given a CSP query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400" dirty="0"/>
                  <a:t>The pruned separator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9,8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8,9</m:t>
                        </m:r>
                      </m:e>
                    </m:d>
                  </m:oMath>
                </a14:m>
                <a:r>
                  <a:rPr lang="en-US" altLang="zh-CN" sz="2400" dirty="0"/>
                  <a:t>: Its cost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17&gt;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altLang="zh-CN" sz="2400" dirty="0"/>
                  <a:t>. Move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’s pointer to the left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3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30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61EBF7-5982-F55B-D74D-75C88BED02C7}"/>
              </a:ext>
            </a:extLst>
          </p:cNvPr>
          <p:cNvGrpSpPr/>
          <p:nvPr/>
        </p:nvGrpSpPr>
        <p:grpSpPr>
          <a:xfrm>
            <a:off x="412599" y="3768453"/>
            <a:ext cx="3879118" cy="1530242"/>
            <a:chOff x="6856429" y="5003026"/>
            <a:chExt cx="2653508" cy="1046761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08D56E9-5813-2E17-280D-57C4653FB6C4}"/>
                </a:ext>
              </a:extLst>
            </p:cNvPr>
            <p:cNvCxnSpPr>
              <a:cxnSpLocks/>
            </p:cNvCxnSpPr>
            <p:nvPr/>
          </p:nvCxnSpPr>
          <p:spPr>
            <a:xfrm>
              <a:off x="7553011" y="5031184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C93C1938-D82F-3DDA-D5C3-B075B7DC498D}"/>
                </a:ext>
              </a:extLst>
            </p:cNvPr>
            <p:cNvCxnSpPr>
              <a:cxnSpLocks/>
            </p:cNvCxnSpPr>
            <p:nvPr/>
          </p:nvCxnSpPr>
          <p:spPr>
            <a:xfrm>
              <a:off x="8065759" y="5607965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7FA474-FF58-D988-69A2-259471805119}"/>
                </a:ext>
              </a:extLst>
            </p:cNvPr>
            <p:cNvGrpSpPr/>
            <p:nvPr/>
          </p:nvGrpSpPr>
          <p:grpSpPr>
            <a:xfrm>
              <a:off x="6856429" y="5003026"/>
              <a:ext cx="2653508" cy="1046761"/>
              <a:chOff x="6856429" y="5003026"/>
              <a:chExt cx="2653508" cy="1046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:{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9,8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01" r="-377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9,4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08" r="-3785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486AB69-4740-A5EC-28F4-B6AF42BF43D8}"/>
                  </a:ext>
                </a:extLst>
              </p:cNvPr>
              <p:cNvGrpSpPr/>
              <p:nvPr/>
            </p:nvGrpSpPr>
            <p:grpSpPr>
              <a:xfrm>
                <a:off x="6856429" y="5003026"/>
                <a:ext cx="2653508" cy="1046761"/>
                <a:chOff x="6856429" y="5003026"/>
                <a:chExt cx="2653508" cy="10467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8FB95B60-2EDE-51C3-5095-3C2F0D0AF64A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 flipV="1">
                  <a:off x="7553011" y="5031184"/>
                  <a:ext cx="1365982" cy="3810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CF8464BA-6B4F-D5C9-336D-045AFF5C8AC7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>
                  <a:off x="8065759" y="5412210"/>
                  <a:ext cx="853234" cy="19513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=13</m:t>
                            </m:r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930" r="-4930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AutoShape 5">
                <a:extLst>
                  <a:ext uri="{FF2B5EF4-FFF2-40B4-BE49-F238E27FC236}">
                    <a16:creationId xmlns:a16="http://schemas.microsoft.com/office/drawing/2014/main" id="{579C993D-BA0A-44A6-D2C5-30E3B4EF2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5014939"/>
                <a:ext cx="4188585" cy="856571"/>
              </a:xfrm>
              <a:prstGeom prst="wedgeRoundRectCallout">
                <a:avLst>
                  <a:gd name="adj1" fmla="val -106185"/>
                  <a:gd name="adj2" fmla="val -79886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0" lang="en-US" altLang="zh-TW" sz="2400" dirty="0"/>
                  <a:t>Pointer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h𝑡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altLang="zh-TW" sz="2400" dirty="0"/>
                  <a:t>: when the cost </a:t>
                </a:r>
                <a14:m>
                  <m:oMath xmlns:m="http://schemas.openxmlformats.org/officeDocument/2006/math"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altLang="zh-TW" sz="2400" dirty="0"/>
                  <a:t>, move it to the left </a:t>
                </a:r>
              </a:p>
            </p:txBody>
          </p:sp>
        </mc:Choice>
        <mc:Fallback xmlns="">
          <p:sp>
            <p:nvSpPr>
              <p:cNvPr id="29" name="AutoShape 5">
                <a:extLst>
                  <a:ext uri="{FF2B5EF4-FFF2-40B4-BE49-F238E27FC236}">
                    <a16:creationId xmlns:a16="http://schemas.microsoft.com/office/drawing/2014/main" id="{579C993D-BA0A-44A6-D2C5-30E3B4EF23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014939"/>
                <a:ext cx="4188585" cy="856571"/>
              </a:xfrm>
              <a:prstGeom prst="wedgeRoundRectCallout">
                <a:avLst>
                  <a:gd name="adj1" fmla="val -106185"/>
                  <a:gd name="adj2" fmla="val -79886"/>
                  <a:gd name="adj3" fmla="val 16667"/>
                </a:avLst>
              </a:prstGeom>
              <a:blipFill>
                <a:blip r:embed="rId7"/>
                <a:stretch>
                  <a:fillRect b="-1236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951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9,8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9,4</m:t>
                        </m:r>
                      </m:e>
                    </m:d>
                  </m:oMath>
                </a14:m>
                <a:r>
                  <a:rPr lang="en-US" altLang="zh-CN" sz="2400" dirty="0"/>
                  <a:t>: Its cost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12≤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altLang="zh-CN" sz="2400" dirty="0"/>
                  <a:t>.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=(18,12)</m:t>
                    </m:r>
                  </m:oMath>
                </a14:m>
                <a:r>
                  <a:rPr lang="en-US" altLang="zh-CN" sz="2400" dirty="0"/>
                  <a:t>. Move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’s pointer to the right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31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61EBF7-5982-F55B-D74D-75C88BED02C7}"/>
              </a:ext>
            </a:extLst>
          </p:cNvPr>
          <p:cNvGrpSpPr/>
          <p:nvPr/>
        </p:nvGrpSpPr>
        <p:grpSpPr>
          <a:xfrm>
            <a:off x="412599" y="3768453"/>
            <a:ext cx="3879118" cy="1530242"/>
            <a:chOff x="6856429" y="5003026"/>
            <a:chExt cx="2653508" cy="1046761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08D56E9-5813-2E17-280D-57C4653FB6C4}"/>
                </a:ext>
              </a:extLst>
            </p:cNvPr>
            <p:cNvCxnSpPr>
              <a:cxnSpLocks/>
            </p:cNvCxnSpPr>
            <p:nvPr/>
          </p:nvCxnSpPr>
          <p:spPr>
            <a:xfrm>
              <a:off x="7553011" y="5031184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C93C1938-D82F-3DDA-D5C3-B075B7DC498D}"/>
                </a:ext>
              </a:extLst>
            </p:cNvPr>
            <p:cNvCxnSpPr>
              <a:cxnSpLocks/>
            </p:cNvCxnSpPr>
            <p:nvPr/>
          </p:nvCxnSpPr>
          <p:spPr>
            <a:xfrm>
              <a:off x="7557995" y="5607965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7FA474-FF58-D988-69A2-259471805119}"/>
                </a:ext>
              </a:extLst>
            </p:cNvPr>
            <p:cNvGrpSpPr/>
            <p:nvPr/>
          </p:nvGrpSpPr>
          <p:grpSpPr>
            <a:xfrm>
              <a:off x="6856429" y="5003026"/>
              <a:ext cx="2653508" cy="1046761"/>
              <a:chOff x="6856429" y="5003026"/>
              <a:chExt cx="2653508" cy="1046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:{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9,8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01" r="-377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9,4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08" r="-3785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486AB69-4740-A5EC-28F4-B6AF42BF43D8}"/>
                  </a:ext>
                </a:extLst>
              </p:cNvPr>
              <p:cNvGrpSpPr/>
              <p:nvPr/>
            </p:nvGrpSpPr>
            <p:grpSpPr>
              <a:xfrm>
                <a:off x="6856429" y="5003026"/>
                <a:ext cx="2653508" cy="1046761"/>
                <a:chOff x="6856429" y="5003026"/>
                <a:chExt cx="2653508" cy="10467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8FB95B60-2EDE-51C3-5095-3C2F0D0AF64A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 flipV="1">
                  <a:off x="7553011" y="5031184"/>
                  <a:ext cx="1365982" cy="3810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CF8464BA-6B4F-D5C9-336D-045AFF5C8AC7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>
                  <a:off x="7557995" y="5412210"/>
                  <a:ext cx="1360998" cy="2151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=13</m:t>
                            </m:r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930" r="-4930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6F0B036F-F7EA-91E5-5564-E45CDB309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124106"/>
                  <a:gd name="adj2" fmla="val -6860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0" lang="en-US" altLang="zh-TW" sz="2400" dirty="0"/>
                  <a:t>Pointer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altLang="zh-TW" sz="2400" dirty="0"/>
                  <a:t>: when the cost </a:t>
                </a:r>
                <a14:m>
                  <m:oMath xmlns:m="http://schemas.openxmlformats.org/officeDocument/2006/math">
                    <m:r>
                      <a:rPr kumimoji="0" lang="en-US" altLang="zh-TW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altLang="zh-TW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zh-TW" sz="2400" dirty="0"/>
                  <a:t> and move it to the right </a:t>
                </a:r>
              </a:p>
            </p:txBody>
          </p:sp>
        </mc:Choice>
        <mc:Fallback xmlns="">
          <p:sp>
            <p:nvSpPr>
              <p:cNvPr id="11" name="AutoShape 5">
                <a:extLst>
                  <a:ext uri="{FF2B5EF4-FFF2-40B4-BE49-F238E27FC236}">
                    <a16:creationId xmlns:a16="http://schemas.microsoft.com/office/drawing/2014/main" id="{6F0B036F-F7EA-91E5-5564-E45CDB3097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124106"/>
                  <a:gd name="adj2" fmla="val -6860"/>
                  <a:gd name="adj3" fmla="val 16667"/>
                </a:avLst>
              </a:prstGeom>
              <a:blipFill>
                <a:blip r:embed="rId8"/>
                <a:stretch>
                  <a:fillRect b="-117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4816FBEE-2FA2-7280-4B06-D554ED5D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Prune possible paths: example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9907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Prune possible paths: example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8,9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9,4</m:t>
                        </m:r>
                      </m:e>
                    </m:d>
                  </m:oMath>
                </a14:m>
                <a:r>
                  <a:rPr lang="en-US" altLang="zh-CN" sz="2400" dirty="0"/>
                  <a:t>: Its cost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13≤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lang="en-US" altLang="zh-CN" sz="2400" dirty="0"/>
                  <a:t>.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17,13</m:t>
                        </m:r>
                      </m:e>
                    </m:d>
                  </m:oMath>
                </a14:m>
                <a:r>
                  <a:rPr lang="en-US" altLang="zh-CN" sz="2400" dirty="0"/>
                  <a:t> since its weight is smaller than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(18,12)</m:t>
                    </m:r>
                  </m:oMath>
                </a14:m>
                <a:r>
                  <a:rPr lang="en-US" altLang="zh-CN" sz="2400" dirty="0"/>
                  <a:t>. Move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’s pointer to the right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475" r="-1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32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61EBF7-5982-F55B-D74D-75C88BED02C7}"/>
              </a:ext>
            </a:extLst>
          </p:cNvPr>
          <p:cNvGrpSpPr/>
          <p:nvPr/>
        </p:nvGrpSpPr>
        <p:grpSpPr>
          <a:xfrm>
            <a:off x="412599" y="3768453"/>
            <a:ext cx="3879118" cy="1530242"/>
            <a:chOff x="6856429" y="5003026"/>
            <a:chExt cx="2653508" cy="1046761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08D56E9-5813-2E17-280D-57C4653FB6C4}"/>
                </a:ext>
              </a:extLst>
            </p:cNvPr>
            <p:cNvCxnSpPr>
              <a:cxnSpLocks/>
            </p:cNvCxnSpPr>
            <p:nvPr/>
          </p:nvCxnSpPr>
          <p:spPr>
            <a:xfrm>
              <a:off x="7983911" y="5031184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C93C1938-D82F-3DDA-D5C3-B075B7DC498D}"/>
                </a:ext>
              </a:extLst>
            </p:cNvPr>
            <p:cNvCxnSpPr>
              <a:cxnSpLocks/>
            </p:cNvCxnSpPr>
            <p:nvPr/>
          </p:nvCxnSpPr>
          <p:spPr>
            <a:xfrm>
              <a:off x="7557995" y="5607965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7FA474-FF58-D988-69A2-259471805119}"/>
                </a:ext>
              </a:extLst>
            </p:cNvPr>
            <p:cNvGrpSpPr/>
            <p:nvPr/>
          </p:nvGrpSpPr>
          <p:grpSpPr>
            <a:xfrm>
              <a:off x="6856429" y="5003026"/>
              <a:ext cx="2653508" cy="1046761"/>
              <a:chOff x="6856429" y="5003026"/>
              <a:chExt cx="2653508" cy="1046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:{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9,8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01" r="-377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9,4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08" r="-3785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486AB69-4740-A5EC-28F4-B6AF42BF43D8}"/>
                  </a:ext>
                </a:extLst>
              </p:cNvPr>
              <p:cNvGrpSpPr/>
              <p:nvPr/>
            </p:nvGrpSpPr>
            <p:grpSpPr>
              <a:xfrm>
                <a:off x="6856429" y="5003026"/>
                <a:ext cx="2653508" cy="1046761"/>
                <a:chOff x="6856429" y="5003026"/>
                <a:chExt cx="2653508" cy="10467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8FB95B60-2EDE-51C3-5095-3C2F0D0AF64A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 flipV="1">
                  <a:off x="7983911" y="5031184"/>
                  <a:ext cx="935082" cy="3810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CF8464BA-6B4F-D5C9-336D-045AFF5C8AC7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>
                  <a:off x="7557995" y="5412210"/>
                  <a:ext cx="1360998" cy="2151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=13</m:t>
                            </m:r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930" r="-4930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12CE797C-B331-4567-A8D8-7DC0ABA9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107612"/>
                  <a:gd name="adj2" fmla="val -603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0" lang="en-US" altLang="zh-TW" sz="2400" dirty="0"/>
                  <a:t>Pointer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altLang="zh-TW" sz="2400" dirty="0"/>
                  <a:t>: when the cost </a:t>
                </a:r>
                <a14:m>
                  <m:oMath xmlns:m="http://schemas.openxmlformats.org/officeDocument/2006/math">
                    <m:r>
                      <a:rPr kumimoji="0" lang="en-US" altLang="zh-TW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altLang="zh-TW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zh-TW" sz="2400" dirty="0"/>
                  <a:t> and move it to the right </a:t>
                </a:r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12CE797C-B331-4567-A8D8-7DC0ABA96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107612"/>
                  <a:gd name="adj2" fmla="val -6038"/>
                  <a:gd name="adj3" fmla="val 16667"/>
                </a:avLst>
              </a:prstGeom>
              <a:blipFill>
                <a:blip r:embed="rId8"/>
                <a:stretch>
                  <a:fillRect b="-117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75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0E5F3-9552-3099-8A20-A7CB2162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Prune possible paths: example</a:t>
            </a:r>
            <a:endParaRPr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Return the answer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17,13</m:t>
                        </m:r>
                      </m:e>
                    </m:d>
                  </m:oMath>
                </a14:m>
                <a:r>
                  <a:rPr lang="en-US" altLang="zh-CN" sz="2400" dirty="0"/>
                  <a:t> since the pointer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400" dirty="0"/>
                  <a:t> has reached the end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1ADAD6F-C78E-CE47-5132-781F00793E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" t="-1475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65DEDA-11EC-DDAA-DDAF-F5D1A1B3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33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61EBF7-5982-F55B-D74D-75C88BED02C7}"/>
              </a:ext>
            </a:extLst>
          </p:cNvPr>
          <p:cNvGrpSpPr/>
          <p:nvPr/>
        </p:nvGrpSpPr>
        <p:grpSpPr>
          <a:xfrm>
            <a:off x="412599" y="3768453"/>
            <a:ext cx="3879118" cy="1530242"/>
            <a:chOff x="6856429" y="5003026"/>
            <a:chExt cx="2653508" cy="1046761"/>
          </a:xfrm>
        </p:grpSpPr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208D56E9-5813-2E17-280D-57C4653FB6C4}"/>
                </a:ext>
              </a:extLst>
            </p:cNvPr>
            <p:cNvCxnSpPr>
              <a:cxnSpLocks/>
            </p:cNvCxnSpPr>
            <p:nvPr/>
          </p:nvCxnSpPr>
          <p:spPr>
            <a:xfrm>
              <a:off x="8393958" y="5031184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C93C1938-D82F-3DDA-D5C3-B075B7DC498D}"/>
                </a:ext>
              </a:extLst>
            </p:cNvPr>
            <p:cNvCxnSpPr>
              <a:cxnSpLocks/>
            </p:cNvCxnSpPr>
            <p:nvPr/>
          </p:nvCxnSpPr>
          <p:spPr>
            <a:xfrm>
              <a:off x="7557995" y="5607965"/>
              <a:ext cx="0" cy="1448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87FA474-FF58-D988-69A2-259471805119}"/>
                </a:ext>
              </a:extLst>
            </p:cNvPr>
            <p:cNvGrpSpPr/>
            <p:nvPr/>
          </p:nvGrpSpPr>
          <p:grpSpPr>
            <a:xfrm>
              <a:off x="6856429" y="5003026"/>
              <a:ext cx="2653508" cy="1046761"/>
              <a:chOff x="6856429" y="5003026"/>
              <a:chExt cx="2653508" cy="104676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/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:{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9,8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8D167A7-B3E7-A5BB-CA21-B90016B0680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0526" y="5188045"/>
                    <a:ext cx="1328296" cy="21053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01" r="-3774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/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zh-CN" altLang="en-US" sz="2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zh-CN" sz="200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9,4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8,9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5669CB62-6784-7A12-44C9-A4CF7E82D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6946" y="5750416"/>
                    <a:ext cx="1321892" cy="21053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208" r="-3785" b="-372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4486AB69-4740-A5EC-28F4-B6AF42BF43D8}"/>
                  </a:ext>
                </a:extLst>
              </p:cNvPr>
              <p:cNvGrpSpPr/>
              <p:nvPr/>
            </p:nvGrpSpPr>
            <p:grpSpPr>
              <a:xfrm>
                <a:off x="6856429" y="5003026"/>
                <a:ext cx="2653508" cy="1046761"/>
                <a:chOff x="6856429" y="5003026"/>
                <a:chExt cx="2653508" cy="10467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5" name="矩形: 圆角 24">
                      <a:extLst>
                        <a:ext uri="{FF2B5EF4-FFF2-40B4-BE49-F238E27FC236}">
                          <a16:creationId xmlns:a16="http://schemas.microsoft.com/office/drawing/2014/main" id="{E50944A5-ACF3-FC89-5092-8FF8731E33F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6429" y="5003026"/>
                      <a:ext cx="1644536" cy="1046761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2700"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8FB95B60-2EDE-51C3-5095-3C2F0D0AF64A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 flipV="1">
                  <a:off x="8393958" y="5031184"/>
                  <a:ext cx="525035" cy="38102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CF8464BA-6B4F-D5C9-336D-045AFF5C8AC7}"/>
                    </a:ext>
                  </a:extLst>
                </p:cNvPr>
                <p:cNvCxnSpPr>
                  <a:cxnSpLocks/>
                  <a:stCxn id="28" idx="1"/>
                </p:cNvCxnSpPr>
                <p:nvPr/>
              </p:nvCxnSpPr>
              <p:spPr>
                <a:xfrm flipH="1">
                  <a:off x="7557995" y="5412210"/>
                  <a:ext cx="1360998" cy="21519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=13</m:t>
                            </m:r>
                          </m:oMath>
                        </m:oMathPara>
                      </a14:m>
                      <a:endParaRPr lang="zh-CN" altLang="en-US" sz="2000" dirty="0"/>
                    </a:p>
                  </p:txBody>
                </p:sp>
              </mc:Choice>
              <mc:Fallback xmlns="">
                <p:sp>
                  <p:nvSpPr>
                    <p:cNvPr id="28" name="文本框 27">
                      <a:extLst>
                        <a:ext uri="{FF2B5EF4-FFF2-40B4-BE49-F238E27FC236}">
                          <a16:creationId xmlns:a16="http://schemas.microsoft.com/office/drawing/2014/main" id="{81B61A0F-EF1E-FCDC-F2DE-D818B0A958A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18993" y="5306942"/>
                      <a:ext cx="590944" cy="21053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4930" r="-4930" b="-98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12CE797C-B331-4567-A8D8-7DC0ABA9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92330"/>
                  <a:gd name="adj2" fmla="val -2588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kumimoji="0" lang="en-US" altLang="zh-TW" sz="2400" dirty="0"/>
                  <a:t>Pointer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𝑠h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0" lang="en-US" altLang="zh-TW" sz="2400" dirty="0"/>
                  <a:t>: when the cost </a:t>
                </a:r>
                <a14:m>
                  <m:oMath xmlns:m="http://schemas.openxmlformats.org/officeDocument/2006/math">
                    <m:r>
                      <a:rPr kumimoji="0" lang="en-US" altLang="zh-TW" sz="240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kumimoji="0" lang="en-US" altLang="zh-TW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0" lang="en-US" altLang="zh-TW" sz="2400" dirty="0"/>
                  <a:t>, update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kumimoji="0"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0" lang="en-US" altLang="zh-TW" sz="2400" dirty="0"/>
                  <a:t> and move it to the right </a:t>
                </a:r>
              </a:p>
            </p:txBody>
          </p:sp>
        </mc:Choice>
        <mc:Fallback xmlns="">
          <p:sp>
            <p:nvSpPr>
              <p:cNvPr id="7" name="AutoShape 5">
                <a:extLst>
                  <a:ext uri="{FF2B5EF4-FFF2-40B4-BE49-F238E27FC236}">
                    <a16:creationId xmlns:a16="http://schemas.microsoft.com/office/drawing/2014/main" id="{12CE797C-B331-4567-A8D8-7DC0ABA96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3297151"/>
                <a:ext cx="4188585" cy="1236713"/>
              </a:xfrm>
              <a:prstGeom prst="wedgeRoundRectCallout">
                <a:avLst>
                  <a:gd name="adj1" fmla="val -92330"/>
                  <a:gd name="adj2" fmla="val -2588"/>
                  <a:gd name="adj3" fmla="val 16667"/>
                </a:avLst>
              </a:prstGeom>
              <a:blipFill>
                <a:blip r:embed="rId8"/>
                <a:stretch>
                  <a:fillRect b="-1170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91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/>
              <a:t>Experiments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288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44" y="2114551"/>
            <a:ext cx="8261868" cy="4129087"/>
          </a:xfrm>
        </p:spPr>
        <p:txBody>
          <a:bodyPr/>
          <a:lstStyle/>
          <a:p>
            <a:r>
              <a:rPr lang="en-US" sz="2800" dirty="0"/>
              <a:t>Real road networks: NY, BAY, COL</a:t>
            </a:r>
          </a:p>
          <a:p>
            <a:r>
              <a:rPr lang="en-US" sz="2800" dirty="0"/>
              <a:t>Algorithms:</a:t>
            </a:r>
          </a:p>
          <a:p>
            <a:pPr lvl="1"/>
            <a:r>
              <a:rPr lang="en-US" sz="2400" dirty="0"/>
              <a:t>Index-based solutions: </a:t>
            </a:r>
            <a:r>
              <a:rPr lang="en-US" sz="2400" b="1" kern="1200" dirty="0">
                <a:solidFill>
                  <a:schemeClr val="tx2"/>
                </a:solidFill>
                <a:cs typeface="+mn-cs"/>
              </a:rPr>
              <a:t>QHL</a:t>
            </a:r>
            <a:r>
              <a:rPr lang="en-US" sz="2400" dirty="0"/>
              <a:t>, CSP-2Hop [ICDE21], COLA [VLDB16]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7EA8F4-DA75-65C8-4079-2C26E4CD1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68" y="4179094"/>
            <a:ext cx="7890419" cy="17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8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46" y="2152509"/>
            <a:ext cx="8453729" cy="4129087"/>
          </a:xfrm>
        </p:spPr>
        <p:txBody>
          <a:bodyPr/>
          <a:lstStyle/>
          <a:p>
            <a:r>
              <a:rPr lang="en-US" altLang="zh-CN" sz="2400" dirty="0"/>
              <a:t>Query processing time on different road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3EC186-8372-B551-12AE-F423EE63A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" y="2677757"/>
            <a:ext cx="9144000" cy="2691171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6F039432-CDC5-77F9-30BB-81B3C824B0BF}"/>
              </a:ext>
            </a:extLst>
          </p:cNvPr>
          <p:cNvSpPr/>
          <p:nvPr/>
        </p:nvSpPr>
        <p:spPr bwMode="auto">
          <a:xfrm>
            <a:off x="8166604" y="3130956"/>
            <a:ext cx="727875" cy="125914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330229" y="5660498"/>
            <a:ext cx="4153760" cy="672576"/>
          </a:xfrm>
          <a:prstGeom prst="wedgeRoundRectCallout">
            <a:avLst>
              <a:gd name="adj1" fmla="val 42673"/>
              <a:gd name="adj2" fmla="val -25460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/>
              <a:t>QHL</a:t>
            </a:r>
            <a:r>
              <a:rPr lang="en-US" altLang="zh-TW" sz="1800" dirty="0"/>
              <a:t> outperforms the other two by up to two orders of magnitude </a:t>
            </a:r>
            <a:endParaRPr kumimoji="0" lang="en-US" altLang="zh-TW" sz="1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AutoShape 5"/>
              <p:cNvSpPr>
                <a:spLocks noChangeArrowheads="1"/>
              </p:cNvSpPr>
              <p:nvPr/>
            </p:nvSpPr>
            <p:spPr bwMode="auto">
              <a:xfrm>
                <a:off x="660011" y="5660498"/>
                <a:ext cx="3330804" cy="672577"/>
              </a:xfrm>
              <a:prstGeom prst="wedgeRoundRectCallout">
                <a:avLst>
                  <a:gd name="adj1" fmla="val -36311"/>
                  <a:gd name="adj2" fmla="val -256075"/>
                  <a:gd name="adj3" fmla="val 16667"/>
                </a:avLst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Tahom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zh-TW" sz="1800" dirty="0"/>
                  <a:t>QHL answers each CSP query efficiently within 50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TW" sz="1800" dirty="0"/>
                  <a:t>s</a:t>
                </a:r>
                <a:endParaRPr kumimoji="0" lang="en-US" altLang="zh-TW" sz="1800" baseline="-25000" dirty="0"/>
              </a:p>
            </p:txBody>
          </p:sp>
        </mc:Choice>
        <mc:Fallback xmlns="">
          <p:sp>
            <p:nvSpPr>
              <p:cNvPr id="36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0011" y="5660498"/>
                <a:ext cx="3330804" cy="672577"/>
              </a:xfrm>
              <a:prstGeom prst="wedgeRoundRectCallout">
                <a:avLst>
                  <a:gd name="adj1" fmla="val -36311"/>
                  <a:gd name="adj2" fmla="val -256075"/>
                  <a:gd name="adj3" fmla="val 16667"/>
                </a:avLst>
              </a:prstGeom>
              <a:blipFill>
                <a:blip r:embed="rId4"/>
                <a:stretch>
                  <a:fillRect l="-364" b="-438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椭圆 6">
            <a:extLst>
              <a:ext uri="{FF2B5EF4-FFF2-40B4-BE49-F238E27FC236}">
                <a16:creationId xmlns:a16="http://schemas.microsoft.com/office/drawing/2014/main" id="{9F9881BE-8DC0-DE82-9848-57432E5700CB}"/>
              </a:ext>
            </a:extLst>
          </p:cNvPr>
          <p:cNvSpPr/>
          <p:nvPr/>
        </p:nvSpPr>
        <p:spPr bwMode="auto">
          <a:xfrm rot="5181568">
            <a:off x="692238" y="3769923"/>
            <a:ext cx="371427" cy="71659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3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246" y="2152509"/>
            <a:ext cx="8453729" cy="4129087"/>
          </a:xfrm>
        </p:spPr>
        <p:txBody>
          <a:bodyPr/>
          <a:lstStyle/>
          <a:p>
            <a:endParaRPr lang="en-US" altLang="zh-C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37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EF26BE4-D442-8D2C-B6CC-86E017D76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904" y="3015754"/>
            <a:ext cx="3576492" cy="26252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00EA553-D5DD-C351-428B-2C58E5A4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3218883"/>
            <a:ext cx="5077636" cy="1552063"/>
          </a:xfrm>
          <a:prstGeom prst="rect">
            <a:avLst/>
          </a:prstGeom>
        </p:spPr>
      </p:pic>
      <p:sp>
        <p:nvSpPr>
          <p:cNvPr id="13" name="AutoShape 5">
            <a:extLst>
              <a:ext uri="{FF2B5EF4-FFF2-40B4-BE49-F238E27FC236}">
                <a16:creationId xmlns:a16="http://schemas.microsoft.com/office/drawing/2014/main" id="{376BF682-5C4E-F85C-3A8E-A0E1978DA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3441" y="5621803"/>
            <a:ext cx="4153760" cy="672576"/>
          </a:xfrm>
          <a:prstGeom prst="wedgeRoundRectCallout">
            <a:avLst>
              <a:gd name="adj1" fmla="val 17080"/>
              <a:gd name="adj2" fmla="val -13009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zh-CN" sz="1800" dirty="0"/>
              <a:t>QHL consumes around 1% additional space cost compared with CSP-2Hop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96C86AA-DCF1-2939-FCF7-6382EDDE3B38}"/>
                  </a:ext>
                </a:extLst>
              </p:cNvPr>
              <p:cNvSpPr txBox="1"/>
              <p:nvPr/>
            </p:nvSpPr>
            <p:spPr>
              <a:xfrm>
                <a:off x="1607836" y="2942889"/>
                <a:ext cx="23339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CSP</m:t>
                      </m:r>
                      <m:r>
                        <m:rPr>
                          <m:nor/>
                        </m:rPr>
                        <a:rPr lang="en-US" altLang="zh-CN" dirty="0"/>
                        <m:t>−2</m:t>
                      </m:r>
                      <m:r>
                        <m:rPr>
                          <m:nor/>
                        </m:rPr>
                        <a:rPr lang="en-US" altLang="zh-CN" dirty="0"/>
                        <m:t>Hop</m:t>
                      </m:r>
                      <m:r>
                        <m:rPr>
                          <m:nor/>
                        </m:rPr>
                        <a:rPr lang="en-US" altLang="zh-CN" dirty="0"/>
                        <m:t>’</m:t>
                      </m:r>
                      <m:r>
                        <m:rPr>
                          <m:nor/>
                        </m:rPr>
                        <a:rPr lang="en-US" altLang="zh-CN" dirty="0"/>
                        <m:t>s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index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cost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96C86AA-DCF1-2939-FCF7-6382EDDE3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36" y="2942889"/>
                <a:ext cx="2333972" cy="276999"/>
              </a:xfrm>
              <a:prstGeom prst="rect">
                <a:avLst/>
              </a:prstGeom>
              <a:blipFill>
                <a:blip r:embed="rId5"/>
                <a:stretch>
                  <a:fillRect l="-1828" t="-4444" r="-1828" b="-4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0FC998-35D1-0806-D10E-DFCE268E24B3}"/>
                  </a:ext>
                </a:extLst>
              </p:cNvPr>
              <p:cNvSpPr txBox="1"/>
              <p:nvPr/>
            </p:nvSpPr>
            <p:spPr>
              <a:xfrm>
                <a:off x="5975873" y="2507187"/>
                <a:ext cx="25824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QHL</m:t>
                      </m:r>
                      <m:r>
                        <m:rPr>
                          <m:nor/>
                        </m:rPr>
                        <a:rPr lang="en-US" altLang="zh-CN" dirty="0"/>
                        <m:t>’</m:t>
                      </m:r>
                      <m:r>
                        <m:rPr>
                          <m:nor/>
                        </m:rPr>
                        <a:rPr lang="en-US" altLang="zh-CN" dirty="0"/>
                        <m:t>s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additional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cost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/>
                        <m:t>(</m:t>
                      </m:r>
                      <m:r>
                        <m:rPr>
                          <m:nor/>
                        </m:rPr>
                        <a:rPr lang="en-US" altLang="zh-CN" dirty="0"/>
                        <m:t>i</m:t>
                      </m:r>
                      <m:r>
                        <m:rPr>
                          <m:nor/>
                        </m:rPr>
                        <a:rPr lang="en-US" altLang="zh-CN" dirty="0"/>
                        <m:t>.</m:t>
                      </m:r>
                      <m:r>
                        <m:rPr>
                          <m:nor/>
                        </m:rPr>
                        <a:rPr lang="en-US" altLang="zh-CN" dirty="0"/>
                        <m:t>e</m:t>
                      </m:r>
                      <m:r>
                        <m:rPr>
                          <m:nor/>
                        </m:rPr>
                        <a:rPr lang="en-US" altLang="zh-CN" dirty="0"/>
                        <m:t>., </m:t>
                      </m:r>
                      <m:r>
                        <m:rPr>
                          <m:nor/>
                        </m:rPr>
                        <a:rPr lang="en-US" altLang="zh-CN" dirty="0"/>
                        <m:t>pruning</m:t>
                      </m:r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r>
                        <m:rPr>
                          <m:nor/>
                        </m:rPr>
                        <a:rPr lang="en-US" altLang="zh-CN" dirty="0"/>
                        <m:t>conditions</m:t>
                      </m:r>
                      <m:r>
                        <m:rPr>
                          <m:nor/>
                        </m:rPr>
                        <a:rPr lang="en-US" altLang="zh-CN" dirty="0"/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400FC998-35D1-0806-D10E-DFCE268E2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873" y="2507187"/>
                <a:ext cx="2582437" cy="553998"/>
              </a:xfrm>
              <a:prstGeom prst="rect">
                <a:avLst/>
              </a:prstGeom>
              <a:blipFill>
                <a:blip r:embed="rId6"/>
                <a:stretch>
                  <a:fillRect l="-2594" t="-1099" r="-2830" b="-19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7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Motivation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92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6446-A5BD-4505-BBAE-B18C21EA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95AA-3A40-4A94-9822-99F45C44A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269" y="2114551"/>
                <a:ext cx="8060706" cy="4129087"/>
              </a:xfrm>
            </p:spPr>
            <p:txBody>
              <a:bodyPr/>
              <a:lstStyle/>
              <a:p>
                <a:r>
                  <a:rPr lang="en-US" altLang="zh-CN" sz="2800" dirty="0"/>
                  <a:t>We propose by far the fastest algorithm, called QHL, which prunes </a:t>
                </a:r>
                <a:r>
                  <a:rPr lang="en-US" altLang="zh-CN" sz="2800" dirty="0" err="1"/>
                  <a:t>hoplinks</a:t>
                </a:r>
                <a:r>
                  <a:rPr lang="en-US" altLang="zh-CN" sz="2800" dirty="0"/>
                  <a:t> </a:t>
                </a:r>
                <a:r>
                  <a:rPr lang="en-US" altLang="zh-CN" sz="2800"/>
                  <a:t>and path concatenations </a:t>
                </a:r>
                <a:r>
                  <a:rPr lang="en-US" altLang="zh-CN" sz="2800" dirty="0"/>
                  <a:t>based on the query information</a:t>
                </a:r>
              </a:p>
              <a:p>
                <a:r>
                  <a:rPr lang="en-US" altLang="zh-CN" sz="2800" dirty="0"/>
                  <a:t>QHL’s query time complexity has one fewer multiplier than state-of-the-art CSP-2Hop’s</a:t>
                </a:r>
              </a:p>
              <a:p>
                <a:r>
                  <a:rPr lang="en-US" altLang="zh-CN" sz="2800" dirty="0"/>
                  <a:t>Experiments show that QHL can answer each CSP query in 50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sz="2800" dirty="0"/>
                  <a:t>s for New York’s network and outperform baselines by up to two orders of magnitude</a:t>
                </a:r>
              </a:p>
              <a:p>
                <a:endParaRPr lang="zh-CN" alt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95AA-3A40-4A94-9822-99F45C44A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269" y="2114551"/>
                <a:ext cx="8060706" cy="4129087"/>
              </a:xfrm>
              <a:blipFill>
                <a:blip r:embed="rId3"/>
                <a:stretch>
                  <a:fillRect l="-378" t="-1625" r="-1740" b="-3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3C56-5608-4FCC-A622-0C10C5C0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7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Motivation: route planning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Route planning plays a critical role in many spatial applications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26" name="Picture 2" descr="“google maps”的图片搜索结果">
            <a:extLst>
              <a:ext uri="{FF2B5EF4-FFF2-40B4-BE49-F238E27FC236}">
                <a16:creationId xmlns:a16="http://schemas.microsoft.com/office/drawing/2014/main" id="{11639160-16B0-1588-DDD2-0A959046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85" y="3517955"/>
            <a:ext cx="1905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yft - Wikipedia">
            <a:extLst>
              <a:ext uri="{FF2B5EF4-FFF2-40B4-BE49-F238E27FC236}">
                <a16:creationId xmlns:a16="http://schemas.microsoft.com/office/drawing/2014/main" id="{8F961D17-F978-D4B9-BE46-24427350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404" y="3756494"/>
            <a:ext cx="2038888" cy="14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ber Eats: Order Food Delivery">
            <a:extLst>
              <a:ext uri="{FF2B5EF4-FFF2-40B4-BE49-F238E27FC236}">
                <a16:creationId xmlns:a16="http://schemas.microsoft.com/office/drawing/2014/main" id="{5648CCFF-C1E9-564E-6990-0AEE7DEF4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17" y="32559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9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7155-2261-4523-A703-35197FA4E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Q &amp; A 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64543-BDAC-43AB-82AF-75C40BCFA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Thank you for listening!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DB2EC-0BCF-4162-A85D-D183F51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9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0209-6189-9AD2-AAB0-8BC03A6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1744" cy="1462087"/>
          </a:xfrm>
        </p:spPr>
        <p:txBody>
          <a:bodyPr/>
          <a:lstStyle/>
          <a:p>
            <a:r>
              <a:rPr lang="en-US" altLang="zh-CN" sz="4000" dirty="0"/>
              <a:t>Motivation: one single objective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8A1D5-DD02-E274-FAEE-97EA3F93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148A06D-332D-C3E9-EA60-1583463F1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4458" y="2228850"/>
            <a:ext cx="5425912" cy="4129088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AA5D57D0-A359-DFAE-1433-1194CD25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3" y="2392232"/>
            <a:ext cx="4303058" cy="888851"/>
          </a:xfrm>
          <a:prstGeom prst="wedgeRoundRectCallout">
            <a:avLst>
              <a:gd name="adj1" fmla="val 62071"/>
              <a:gd name="adj2" fmla="val -31341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CN" sz="2400" dirty="0"/>
              <a:t>The recommended route o</a:t>
            </a:r>
            <a:r>
              <a:rPr kumimoji="0" lang="en-US" altLang="zh-TW" sz="2400" dirty="0"/>
              <a:t>nly minimizes the travel time</a:t>
            </a:r>
          </a:p>
        </p:txBody>
      </p:sp>
    </p:spTree>
    <p:extLst>
      <p:ext uri="{BB962C8B-B14F-4D97-AF65-F5344CB8AC3E}">
        <p14:creationId xmlns:p14="http://schemas.microsoft.com/office/powerpoint/2010/main" val="549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C0209-6189-9AD2-AAB0-8BC03A6C6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6212" cy="1462087"/>
          </a:xfrm>
        </p:spPr>
        <p:txBody>
          <a:bodyPr/>
          <a:lstStyle/>
          <a:p>
            <a:r>
              <a:rPr lang="en-US" altLang="zh-CN" sz="4000" dirty="0"/>
              <a:t>Motivation: objective under a constraint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25A0D2-0231-312B-0862-1CFADC062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2026179"/>
            <a:ext cx="7785100" cy="4129087"/>
          </a:xfrm>
        </p:spPr>
        <p:txBody>
          <a:bodyPr/>
          <a:lstStyle/>
          <a:p>
            <a:r>
              <a:rPr lang="en-US" altLang="zh-CN" dirty="0"/>
              <a:t>Traffic jam</a:t>
            </a:r>
          </a:p>
          <a:p>
            <a:pPr lvl="1"/>
            <a:r>
              <a:rPr lang="en-US" altLang="zh-CN" dirty="0"/>
              <a:t>One may accept </a:t>
            </a:r>
            <a:r>
              <a:rPr lang="en-US" altLang="zh-CN" b="1" dirty="0"/>
              <a:t>slightly long detours</a:t>
            </a:r>
            <a:r>
              <a:rPr lang="en-US" altLang="zh-CN" dirty="0"/>
              <a:t> to experience less crowded roads</a:t>
            </a:r>
          </a:p>
          <a:p>
            <a:r>
              <a:rPr lang="en-US" altLang="zh-CN" dirty="0"/>
              <a:t>Long-distance trip</a:t>
            </a:r>
          </a:p>
          <a:p>
            <a:pPr lvl="1"/>
            <a:r>
              <a:rPr lang="en-US" altLang="zh-CN" dirty="0"/>
              <a:t>One may not choose highways and bridges with high toll charges </a:t>
            </a:r>
            <a:r>
              <a:rPr lang="en-US" altLang="zh-CN" b="1" dirty="0"/>
              <a:t>under limited budget </a:t>
            </a:r>
          </a:p>
          <a:p>
            <a:r>
              <a:rPr lang="en-US" altLang="zh-CN" dirty="0"/>
              <a:t>Constrained Shortest Path problem (CSP)</a:t>
            </a:r>
          </a:p>
          <a:p>
            <a:endParaRPr lang="zh-CN" altLang="en-US" b="1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08A1D5-DD02-E274-FAEE-97EA3F93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EF88989A-BBCB-1A58-73DF-4C1461282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152" y="4991946"/>
            <a:ext cx="1431290" cy="448734"/>
          </a:xfrm>
          <a:prstGeom prst="wedgeRoundRectCallout">
            <a:avLst>
              <a:gd name="adj1" fmla="val -90501"/>
              <a:gd name="adj2" fmla="val 91075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400" dirty="0"/>
              <a:t>NP-hard!</a:t>
            </a:r>
          </a:p>
        </p:txBody>
      </p:sp>
    </p:spTree>
    <p:extLst>
      <p:ext uri="{BB962C8B-B14F-4D97-AF65-F5344CB8AC3E}">
        <p14:creationId xmlns:p14="http://schemas.microsoft.com/office/powerpoint/2010/main" val="21619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10B9E-786A-52CF-8624-CB02CF30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Constrained Shortest Path (CSP) problem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169E-EACA-8E6A-55AD-DCA9B396D4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26136" cy="4129087"/>
              </a:xfrm>
            </p:spPr>
            <p:txBody>
              <a:bodyPr/>
              <a:lstStyle/>
              <a:p>
                <a:r>
                  <a:rPr lang="en-US" altLang="zh-CN" sz="2000" dirty="0"/>
                  <a:t>A road network -&gt; a connected undirected graph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dirty="0"/>
              </a:p>
              <a:p>
                <a:r>
                  <a:rPr lang="en-US" altLang="zh-CN" sz="2000" dirty="0"/>
                  <a:t>Each edge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zh-CN" sz="2000" dirty="0"/>
                  <a:t> has its weight-cost pair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/>
              </a:p>
              <a:p>
                <a:r>
                  <a:rPr lang="en-US" altLang="zh-CN" sz="2000" dirty="0"/>
                  <a:t>Traffic jam: congestion degree -&gt;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; distance -&gt;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lvl="1"/>
                <a:r>
                  <a:rPr lang="en-US" altLang="zh-CN" sz="2000" dirty="0"/>
                  <a:t>Minimize congestion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 the detour distance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000" dirty="0"/>
                  <a:t> a given value </a:t>
                </a:r>
              </a:p>
              <a:p>
                <a:r>
                  <a:rPr lang="en-US" altLang="zh-CN" sz="2000" dirty="0"/>
                  <a:t>Long-distance trip: travel time -&gt;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; toll charge -&gt;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/>
                  <a:t> </a:t>
                </a:r>
              </a:p>
              <a:p>
                <a:pPr lvl="1"/>
                <a:r>
                  <a:rPr lang="en-US" altLang="zh-CN" sz="2000" dirty="0"/>
                  <a:t>Minimize the travel time </a:t>
                </a:r>
                <a:r>
                  <a:rPr lang="en-US" altLang="zh-CN" sz="2000" dirty="0" err="1"/>
                  <a:t>s.t.</a:t>
                </a:r>
                <a:r>
                  <a:rPr lang="en-US" altLang="zh-CN" sz="2000" dirty="0"/>
                  <a:t> the toll charges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altLang="zh-CN" sz="2000" dirty="0"/>
                  <a:t> a given value </a:t>
                </a:r>
              </a:p>
              <a:p>
                <a:pPr lvl="1"/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169E-EACA-8E6A-55AD-DCA9B396D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26136" cy="4129087"/>
              </a:xfrm>
              <a:blipFill>
                <a:blip r:embed="rId3"/>
                <a:stretch>
                  <a:fillRect t="-737" r="-1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75B387-8E57-AE01-622F-4C2FEB8F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7</a:t>
            </a:fld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1115E9C-7135-C1A7-6768-73CE8AA6AE02}"/>
              </a:ext>
            </a:extLst>
          </p:cNvPr>
          <p:cNvGrpSpPr/>
          <p:nvPr/>
        </p:nvGrpSpPr>
        <p:grpSpPr>
          <a:xfrm>
            <a:off x="2027007" y="4422522"/>
            <a:ext cx="5089986" cy="2278316"/>
            <a:chOff x="302315" y="4243342"/>
            <a:chExt cx="5089986" cy="2278316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95F7B680-E397-A779-B83D-6ED38500EF42}"/>
                </a:ext>
              </a:extLst>
            </p:cNvPr>
            <p:cNvGrpSpPr/>
            <p:nvPr/>
          </p:nvGrpSpPr>
          <p:grpSpPr>
            <a:xfrm>
              <a:off x="523046" y="4270143"/>
              <a:ext cx="393450" cy="393893"/>
              <a:chOff x="2796833" y="1500895"/>
              <a:chExt cx="532800" cy="533400"/>
            </a:xfrm>
          </p:grpSpPr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A012F1CB-FC9E-0417-B068-1B55B9D660ED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文本框 114">
                    <a:extLst>
                      <a:ext uri="{FF2B5EF4-FFF2-40B4-BE49-F238E27FC236}">
                        <a16:creationId xmlns:a16="http://schemas.microsoft.com/office/drawing/2014/main" id="{61184C92-DCDB-9D8D-88CD-D3363711C1C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2848840-68E3-6674-DC04-1FBD6FEB38F0}"/>
                </a:ext>
              </a:extLst>
            </p:cNvPr>
            <p:cNvGrpSpPr/>
            <p:nvPr/>
          </p:nvGrpSpPr>
          <p:grpSpPr>
            <a:xfrm>
              <a:off x="520532" y="6127765"/>
              <a:ext cx="393450" cy="393893"/>
              <a:chOff x="2796833" y="1500895"/>
              <a:chExt cx="532800" cy="533400"/>
            </a:xfrm>
          </p:grpSpPr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66B0E4ED-2C7A-9DDB-80A0-091AE12959A3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文本框 112">
                    <a:extLst>
                      <a:ext uri="{FF2B5EF4-FFF2-40B4-BE49-F238E27FC236}">
                        <a16:creationId xmlns:a16="http://schemas.microsoft.com/office/drawing/2014/main" id="{CDCB52A5-A042-077A-9F33-E3347FD1E3B7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4F52058-A145-B192-05BB-C3255E6F92EC}"/>
                </a:ext>
              </a:extLst>
            </p:cNvPr>
            <p:cNvGrpSpPr/>
            <p:nvPr/>
          </p:nvGrpSpPr>
          <p:grpSpPr>
            <a:xfrm>
              <a:off x="519745" y="5180375"/>
              <a:ext cx="393450" cy="393893"/>
              <a:chOff x="2796833" y="1500895"/>
              <a:chExt cx="532800" cy="533400"/>
            </a:xfrm>
          </p:grpSpPr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143B6098-04A0-410E-94EE-00AC36F99D71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文本框 110">
                    <a:extLst>
                      <a:ext uri="{FF2B5EF4-FFF2-40B4-BE49-F238E27FC236}">
                        <a16:creationId xmlns:a16="http://schemas.microsoft.com/office/drawing/2014/main" id="{15D270C0-D067-C89B-9E3F-E75C9BA8BB4E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A522806-84AB-764C-D83C-15F83F72817F}"/>
                </a:ext>
              </a:extLst>
            </p:cNvPr>
            <p:cNvGrpSpPr/>
            <p:nvPr/>
          </p:nvGrpSpPr>
          <p:grpSpPr>
            <a:xfrm>
              <a:off x="1615423" y="5174633"/>
              <a:ext cx="393450" cy="393893"/>
              <a:chOff x="2796833" y="1500895"/>
              <a:chExt cx="532800" cy="533400"/>
            </a:xfrm>
          </p:grpSpPr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CEDB73EA-E0FC-126D-3384-8E20FE5E746F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文本框 108">
                    <a:extLst>
                      <a:ext uri="{FF2B5EF4-FFF2-40B4-BE49-F238E27FC236}">
                        <a16:creationId xmlns:a16="http://schemas.microsoft.com/office/drawing/2014/main" id="{3EAC5DC2-5B00-C7D2-D70A-3BFBA0D7830A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B3E89705-2492-1AEC-E0D5-0110D727F204}"/>
                </a:ext>
              </a:extLst>
            </p:cNvPr>
            <p:cNvGrpSpPr/>
            <p:nvPr/>
          </p:nvGrpSpPr>
          <p:grpSpPr>
            <a:xfrm>
              <a:off x="1615423" y="6127764"/>
              <a:ext cx="393450" cy="393893"/>
              <a:chOff x="2796833" y="1500895"/>
              <a:chExt cx="532800" cy="533400"/>
            </a:xfrm>
          </p:grpSpPr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2D69924-7423-BCA0-698D-88A2351AD42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文本框 106">
                    <a:extLst>
                      <a:ext uri="{FF2B5EF4-FFF2-40B4-BE49-F238E27FC236}">
                        <a16:creationId xmlns:a16="http://schemas.microsoft.com/office/drawing/2014/main" id="{F1684E30-89ED-7099-DB42-E048E96B614C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800F8D6B-3E03-8327-DB1D-4A94D43B3B8F}"/>
                </a:ext>
              </a:extLst>
            </p:cNvPr>
            <p:cNvGrpSpPr/>
            <p:nvPr/>
          </p:nvGrpSpPr>
          <p:grpSpPr>
            <a:xfrm>
              <a:off x="2610673" y="5174632"/>
              <a:ext cx="430180" cy="393893"/>
              <a:chOff x="2772222" y="1500895"/>
              <a:chExt cx="582542" cy="533400"/>
            </a:xfrm>
          </p:grpSpPr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F18174C2-D303-D86F-FA3C-6B4BE5F9885C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文本框 104">
                    <a:extLst>
                      <a:ext uri="{FF2B5EF4-FFF2-40B4-BE49-F238E27FC236}">
                        <a16:creationId xmlns:a16="http://schemas.microsoft.com/office/drawing/2014/main" id="{E93A8A0B-A907-6563-E8D6-1A709743FA25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640787CA-1A06-1015-3AFB-14BDFA16C69B}"/>
                </a:ext>
              </a:extLst>
            </p:cNvPr>
            <p:cNvGrpSpPr/>
            <p:nvPr/>
          </p:nvGrpSpPr>
          <p:grpSpPr>
            <a:xfrm>
              <a:off x="2610671" y="6127763"/>
              <a:ext cx="430178" cy="393893"/>
              <a:chOff x="2772226" y="1500895"/>
              <a:chExt cx="582540" cy="533400"/>
            </a:xfrm>
          </p:grpSpPr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B11A79A9-0960-54D3-0F72-42D3F665674D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文本框 102">
                    <a:extLst>
                      <a:ext uri="{FF2B5EF4-FFF2-40B4-BE49-F238E27FC236}">
                        <a16:creationId xmlns:a16="http://schemas.microsoft.com/office/drawing/2014/main" id="{88CAE645-C0BE-B282-8939-6617ED029F80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A4D658B7-55C5-776D-C989-D8A6E7A34C4E}"/>
                </a:ext>
              </a:extLst>
            </p:cNvPr>
            <p:cNvGrpSpPr/>
            <p:nvPr/>
          </p:nvGrpSpPr>
          <p:grpSpPr>
            <a:xfrm>
              <a:off x="3724705" y="5604027"/>
              <a:ext cx="393450" cy="393893"/>
              <a:chOff x="2796833" y="1500895"/>
              <a:chExt cx="532800" cy="533400"/>
            </a:xfrm>
          </p:grpSpPr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9AC8E0F1-D7D7-38F6-2877-0DBF8F5E736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文本框 100">
                    <a:extLst>
                      <a:ext uri="{FF2B5EF4-FFF2-40B4-BE49-F238E27FC236}">
                        <a16:creationId xmlns:a16="http://schemas.microsoft.com/office/drawing/2014/main" id="{676687B3-655B-14ED-9D15-169C33EB1EAF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568BD1B7-247F-6853-4377-5CD27228DDA2}"/>
                </a:ext>
              </a:extLst>
            </p:cNvPr>
            <p:cNvGrpSpPr/>
            <p:nvPr/>
          </p:nvGrpSpPr>
          <p:grpSpPr>
            <a:xfrm>
              <a:off x="2615752" y="4270141"/>
              <a:ext cx="430182" cy="393893"/>
              <a:chOff x="2779105" y="1500895"/>
              <a:chExt cx="582545" cy="533400"/>
            </a:xfrm>
          </p:grpSpPr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7E13368F-EAC8-01CE-CE50-223F7BBFEF06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文本框 98">
                    <a:extLst>
                      <a:ext uri="{FF2B5EF4-FFF2-40B4-BE49-F238E27FC236}">
                        <a16:creationId xmlns:a16="http://schemas.microsoft.com/office/drawing/2014/main" id="{E810F563-CE3E-DAA5-1F12-F98681F50F8B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32C3B629-B504-5A19-3551-7245958CFBA9}"/>
                </a:ext>
              </a:extLst>
            </p:cNvPr>
            <p:cNvGrpSpPr/>
            <p:nvPr/>
          </p:nvGrpSpPr>
          <p:grpSpPr>
            <a:xfrm>
              <a:off x="3710598" y="4780650"/>
              <a:ext cx="393450" cy="393893"/>
              <a:chOff x="2796833" y="1500895"/>
              <a:chExt cx="532800" cy="53340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A3D6E457-B02B-E017-D7F9-253D7716F11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文本框 96">
                    <a:extLst>
                      <a:ext uri="{FF2B5EF4-FFF2-40B4-BE49-F238E27FC236}">
                        <a16:creationId xmlns:a16="http://schemas.microsoft.com/office/drawing/2014/main" id="{830993BD-9E6E-D431-DF39-482A8A3B1293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0AF1D85C-29D8-8AD8-9344-738D67C8849A}"/>
                </a:ext>
              </a:extLst>
            </p:cNvPr>
            <p:cNvGrpSpPr/>
            <p:nvPr/>
          </p:nvGrpSpPr>
          <p:grpSpPr>
            <a:xfrm>
              <a:off x="4759198" y="4270140"/>
              <a:ext cx="430178" cy="393893"/>
              <a:chOff x="2765347" y="1500895"/>
              <a:chExt cx="582540" cy="533400"/>
            </a:xfrm>
          </p:grpSpPr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1D6A4868-4E53-1C4D-E2A9-034DF2281B23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文本框 94">
                    <a:extLst>
                      <a:ext uri="{FF2B5EF4-FFF2-40B4-BE49-F238E27FC236}">
                        <a16:creationId xmlns:a16="http://schemas.microsoft.com/office/drawing/2014/main" id="{1DDFD27D-FB20-B1A2-4407-CC67F1F55560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C6686A75-E0C4-B6DD-F502-CCDC0D9AF4C4}"/>
                </a:ext>
              </a:extLst>
            </p:cNvPr>
            <p:cNvGrpSpPr/>
            <p:nvPr/>
          </p:nvGrpSpPr>
          <p:grpSpPr>
            <a:xfrm>
              <a:off x="4782465" y="5165503"/>
              <a:ext cx="393450" cy="393893"/>
              <a:chOff x="2796833" y="1500895"/>
              <a:chExt cx="532800" cy="533400"/>
            </a:xfrm>
          </p:grpSpPr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A1FC2DC8-CB51-05E8-01DB-577C8026EF2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文本框 92">
                    <a:extLst>
                      <a:ext uri="{FF2B5EF4-FFF2-40B4-BE49-F238E27FC236}">
                        <a16:creationId xmlns:a16="http://schemas.microsoft.com/office/drawing/2014/main" id="{7611FFB5-5781-B3AB-D9A4-1B7B783E7DA2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606C206D-183E-D932-91E8-99D03CACBB36}"/>
                </a:ext>
              </a:extLst>
            </p:cNvPr>
            <p:cNvGrpSpPr/>
            <p:nvPr/>
          </p:nvGrpSpPr>
          <p:grpSpPr>
            <a:xfrm>
              <a:off x="4782465" y="6120972"/>
              <a:ext cx="393450" cy="393893"/>
              <a:chOff x="2796833" y="1500895"/>
              <a:chExt cx="532800" cy="533400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98988076-5CA9-0EB3-34B1-9E4729285B10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文本框 90">
                    <a:extLst>
                      <a:ext uri="{FF2B5EF4-FFF2-40B4-BE49-F238E27FC236}">
                        <a16:creationId xmlns:a16="http://schemas.microsoft.com/office/drawing/2014/main" id="{BD694849-4E0F-4E77-938D-18802FAAE355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A9B9DC7C-D271-2291-C6DC-769730CFF33C}"/>
                </a:ext>
              </a:extLst>
            </p:cNvPr>
            <p:cNvCxnSpPr>
              <a:cxnSpLocks/>
              <a:stCxn id="114" idx="6"/>
              <a:endCxn id="98" idx="2"/>
            </p:cNvCxnSpPr>
            <p:nvPr/>
          </p:nvCxnSpPr>
          <p:spPr>
            <a:xfrm flipV="1">
              <a:off x="916496" y="4467088"/>
              <a:ext cx="1712346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2A8AA2AA-CE52-54B3-A9BC-5510A32C852D}"/>
                </a:ext>
              </a:extLst>
            </p:cNvPr>
            <p:cNvCxnSpPr>
              <a:cxnSpLocks/>
              <a:stCxn id="98" idx="6"/>
              <a:endCxn id="94" idx="2"/>
            </p:cNvCxnSpPr>
            <p:nvPr/>
          </p:nvCxnSpPr>
          <p:spPr>
            <a:xfrm flipV="1">
              <a:off x="3022289" y="4467087"/>
              <a:ext cx="176016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91A28878-9DDD-8DBF-ECEB-3404CDF6371E}"/>
                </a:ext>
              </a:extLst>
            </p:cNvPr>
            <p:cNvCxnSpPr>
              <a:cxnSpLocks/>
              <a:stCxn id="104" idx="6"/>
            </p:cNvCxnSpPr>
            <p:nvPr/>
          </p:nvCxnSpPr>
          <p:spPr>
            <a:xfrm flipV="1">
              <a:off x="3022295" y="5074635"/>
              <a:ext cx="698923" cy="2969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4D353D9F-6E45-6CC8-AA5C-D437FD5506B3}"/>
                </a:ext>
              </a:extLst>
            </p:cNvPr>
            <p:cNvCxnSpPr>
              <a:cxnSpLocks/>
              <a:stCxn id="94" idx="3"/>
              <a:endCxn id="97" idx="3"/>
            </p:cNvCxnSpPr>
            <p:nvPr/>
          </p:nvCxnSpPr>
          <p:spPr>
            <a:xfrm flipH="1">
              <a:off x="4090687" y="4606349"/>
              <a:ext cx="749381" cy="3422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7124105-7A4A-B8FC-44E4-64072C8A0B79}"/>
                </a:ext>
              </a:extLst>
            </p:cNvPr>
            <p:cNvCxnSpPr>
              <a:cxnSpLocks/>
              <a:stCxn id="94" idx="4"/>
              <a:endCxn id="92" idx="0"/>
            </p:cNvCxnSpPr>
            <p:nvPr/>
          </p:nvCxnSpPr>
          <p:spPr>
            <a:xfrm>
              <a:off x="4979173" y="4664033"/>
              <a:ext cx="17" cy="5014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03A2657B-3FFC-06A1-2C0B-AC20C061AE01}"/>
                </a:ext>
              </a:extLst>
            </p:cNvPr>
            <p:cNvCxnSpPr>
              <a:cxnSpLocks/>
              <a:stCxn id="114" idx="4"/>
              <a:endCxn id="110" idx="0"/>
            </p:cNvCxnSpPr>
            <p:nvPr/>
          </p:nvCxnSpPr>
          <p:spPr>
            <a:xfrm flipH="1">
              <a:off x="716470" y="4664036"/>
              <a:ext cx="3301" cy="516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8EACF7D-90A4-B795-2DD4-2D643AFA0D3B}"/>
                </a:ext>
              </a:extLst>
            </p:cNvPr>
            <p:cNvCxnSpPr>
              <a:cxnSpLocks/>
              <a:stCxn id="110" idx="4"/>
              <a:endCxn id="112" idx="0"/>
            </p:cNvCxnSpPr>
            <p:nvPr/>
          </p:nvCxnSpPr>
          <p:spPr>
            <a:xfrm>
              <a:off x="716470" y="5574268"/>
              <a:ext cx="787" cy="55349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CFFD3D70-BED1-25D2-5D5A-3A805B9C490F}"/>
                </a:ext>
              </a:extLst>
            </p:cNvPr>
            <p:cNvCxnSpPr>
              <a:cxnSpLocks/>
              <a:stCxn id="110" idx="6"/>
              <a:endCxn id="108" idx="2"/>
            </p:cNvCxnSpPr>
            <p:nvPr/>
          </p:nvCxnSpPr>
          <p:spPr>
            <a:xfrm flipV="1">
              <a:off x="913195" y="5371580"/>
              <a:ext cx="702228" cy="57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ED3019E0-3525-2010-FC7E-7F9594276A94}"/>
                </a:ext>
              </a:extLst>
            </p:cNvPr>
            <p:cNvCxnSpPr>
              <a:cxnSpLocks/>
              <a:stCxn id="112" idx="6"/>
              <a:endCxn id="106" idx="2"/>
            </p:cNvCxnSpPr>
            <p:nvPr/>
          </p:nvCxnSpPr>
          <p:spPr>
            <a:xfrm flipV="1">
              <a:off x="913982" y="6324711"/>
              <a:ext cx="701441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27EF5746-B664-C4AE-5654-92BE94EAD607}"/>
                </a:ext>
              </a:extLst>
            </p:cNvPr>
            <p:cNvCxnSpPr>
              <a:cxnSpLocks/>
              <a:stCxn id="108" idx="4"/>
              <a:endCxn id="106" idx="0"/>
            </p:cNvCxnSpPr>
            <p:nvPr/>
          </p:nvCxnSpPr>
          <p:spPr>
            <a:xfrm>
              <a:off x="1812148" y="5568526"/>
              <a:ext cx="0" cy="559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B11147A2-6A13-B7F8-27FE-C88CF6063F4D}"/>
                </a:ext>
              </a:extLst>
            </p:cNvPr>
            <p:cNvCxnSpPr>
              <a:cxnSpLocks/>
              <a:stCxn id="106" idx="6"/>
              <a:endCxn id="102" idx="2"/>
            </p:cNvCxnSpPr>
            <p:nvPr/>
          </p:nvCxnSpPr>
          <p:spPr>
            <a:xfrm flipV="1">
              <a:off x="2008873" y="6324710"/>
              <a:ext cx="619969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432FE7A-4611-B39F-8C11-71C7CA74DC6F}"/>
                </a:ext>
              </a:extLst>
            </p:cNvPr>
            <p:cNvCxnSpPr>
              <a:cxnSpLocks/>
              <a:stCxn id="98" idx="4"/>
              <a:endCxn id="104" idx="0"/>
            </p:cNvCxnSpPr>
            <p:nvPr/>
          </p:nvCxnSpPr>
          <p:spPr>
            <a:xfrm>
              <a:off x="2825566" y="4664034"/>
              <a:ext cx="5" cy="510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D8CB77F1-BD5E-D7C7-3856-E91DAA4EED0F}"/>
                </a:ext>
              </a:extLst>
            </p:cNvPr>
            <p:cNvCxnSpPr>
              <a:cxnSpLocks/>
              <a:stCxn id="104" idx="4"/>
              <a:endCxn id="102" idx="0"/>
            </p:cNvCxnSpPr>
            <p:nvPr/>
          </p:nvCxnSpPr>
          <p:spPr>
            <a:xfrm flipH="1">
              <a:off x="2825566" y="5568525"/>
              <a:ext cx="5" cy="559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C6935DF2-889B-C064-3BE7-F8BE5150B446}"/>
                </a:ext>
              </a:extLst>
            </p:cNvPr>
            <p:cNvCxnSpPr>
              <a:cxnSpLocks/>
              <a:stCxn id="104" idx="5"/>
              <a:endCxn id="100" idx="2"/>
            </p:cNvCxnSpPr>
            <p:nvPr/>
          </p:nvCxnSpPr>
          <p:spPr>
            <a:xfrm>
              <a:off x="2964676" y="5510841"/>
              <a:ext cx="760029" cy="290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7569E5FA-DD9B-BF48-9C3B-A75176201105}"/>
                </a:ext>
              </a:extLst>
            </p:cNvPr>
            <p:cNvCxnSpPr>
              <a:cxnSpLocks/>
              <a:stCxn id="102" idx="7"/>
              <a:endCxn id="100" idx="2"/>
            </p:cNvCxnSpPr>
            <p:nvPr/>
          </p:nvCxnSpPr>
          <p:spPr>
            <a:xfrm flipV="1">
              <a:off x="2964670" y="5800974"/>
              <a:ext cx="760035" cy="384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4617816-84CC-68C3-E0B4-49BD0055C82D}"/>
                </a:ext>
              </a:extLst>
            </p:cNvPr>
            <p:cNvCxnSpPr>
              <a:cxnSpLocks/>
              <a:stCxn id="102" idx="6"/>
              <a:endCxn id="90" idx="2"/>
            </p:cNvCxnSpPr>
            <p:nvPr/>
          </p:nvCxnSpPr>
          <p:spPr>
            <a:xfrm flipV="1">
              <a:off x="3022289" y="6317919"/>
              <a:ext cx="1760176" cy="67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CE384F1E-3C70-7C87-955C-8317B90D92A6}"/>
                </a:ext>
              </a:extLst>
            </p:cNvPr>
            <p:cNvCxnSpPr>
              <a:cxnSpLocks/>
              <a:stCxn id="92" idx="4"/>
              <a:endCxn id="90" idx="0"/>
            </p:cNvCxnSpPr>
            <p:nvPr/>
          </p:nvCxnSpPr>
          <p:spPr>
            <a:xfrm>
              <a:off x="4979190" y="5559396"/>
              <a:ext cx="0" cy="561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2551555-D769-E7BB-5BA6-2E4B4993C72A}"/>
                    </a:ext>
                  </a:extLst>
                </p:cNvPr>
                <p:cNvSpPr txBox="1"/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3" name="文本框 72">
                  <a:extLst>
                    <a:ext uri="{FF2B5EF4-FFF2-40B4-BE49-F238E27FC236}">
                      <a16:creationId xmlns:a16="http://schemas.microsoft.com/office/drawing/2014/main" id="{22551555-D769-E7BB-5BA6-2E4B4993C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42522ADC-2CC2-1BC2-ED77-6F94EE1CB95B}"/>
                    </a:ext>
                  </a:extLst>
                </p:cNvPr>
                <p:cNvSpPr txBox="1"/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id="{42522ADC-2CC2-1BC2-ED77-6F94EE1CB9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C692038-7B44-5895-C225-9699655669F5}"/>
                    </a:ext>
                  </a:extLst>
                </p:cNvPr>
                <p:cNvSpPr txBox="1"/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8C692038-7B44-5895-C225-9699655669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73E39E9C-E954-62BA-E292-4B38F45DACB8}"/>
                    </a:ext>
                  </a:extLst>
                </p:cNvPr>
                <p:cNvSpPr txBox="1"/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73E39E9C-E954-62BA-E292-4B38F45DA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blipFill>
                  <a:blip r:embed="rId20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522B3F94-5192-A1F1-618E-83FFF37CE18B}"/>
                    </a:ext>
                  </a:extLst>
                </p:cNvPr>
                <p:cNvSpPr txBox="1"/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522B3F94-5192-A1F1-618E-83FFF37CE1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blipFill>
                  <a:blip r:embed="rId2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3EE9DA60-D117-D5B5-ACA7-D5F613E99420}"/>
                    </a:ext>
                  </a:extLst>
                </p:cNvPr>
                <p:cNvSpPr txBox="1"/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3EE9DA60-D117-D5B5-ACA7-D5F613E994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blipFill>
                  <a:blip r:embed="rId22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550648-88A5-A7B1-8020-A305FCFC637B}"/>
                    </a:ext>
                  </a:extLst>
                </p:cNvPr>
                <p:cNvSpPr txBox="1"/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1D550648-88A5-A7B1-8020-A305FCFC63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blipFill>
                  <a:blip r:embed="rId2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9D852888-73DC-0267-4169-D52D4E3AB620}"/>
                    </a:ext>
                  </a:extLst>
                </p:cNvPr>
                <p:cNvSpPr txBox="1"/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9D852888-73DC-0267-4169-D52D4E3AB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blipFill>
                  <a:blip r:embed="rId24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478849F0-62A7-FEC0-F872-FE08D1C56B71}"/>
                    </a:ext>
                  </a:extLst>
                </p:cNvPr>
                <p:cNvSpPr txBox="1"/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478849F0-62A7-FEC0-F872-FE08D1C56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blipFill>
                  <a:blip r:embed="rId25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495E1339-3146-D292-6BF0-546C97ABCFAE}"/>
                    </a:ext>
                  </a:extLst>
                </p:cNvPr>
                <p:cNvSpPr txBox="1"/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495E1339-3146-D292-6BF0-546C97ABCF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blipFill>
                  <a:blip r:embed="rId26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1F1ACCF1-45FA-F69D-2E12-36E583E7397C}"/>
                    </a:ext>
                  </a:extLst>
                </p:cNvPr>
                <p:cNvSpPr txBox="1"/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1F1ACCF1-45FA-F69D-2E12-36E583E73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blipFill>
                  <a:blip r:embed="rId27"/>
                  <a:stretch>
                    <a:fillRect l="-14085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58DB57BD-0AEE-B650-D076-82F8996F744A}"/>
                    </a:ext>
                  </a:extLst>
                </p:cNvPr>
                <p:cNvSpPr txBox="1"/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58DB57BD-0AEE-B650-D076-82F8996F7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8683C227-7DC6-BBD9-C287-0AD724BE2159}"/>
                    </a:ext>
                  </a:extLst>
                </p:cNvPr>
                <p:cNvSpPr txBox="1"/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8683C227-7DC6-BBD9-C287-0AD724BE2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1DA4CBCA-2178-0D09-78EF-7169A65DACD2}"/>
                    </a:ext>
                  </a:extLst>
                </p:cNvPr>
                <p:cNvSpPr txBox="1"/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1DA4CBCA-2178-0D09-78EF-7169A65DAC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5EAA40C7-3A50-CBAB-2C6E-24AA4515529C}"/>
                    </a:ext>
                  </a:extLst>
                </p:cNvPr>
                <p:cNvSpPr txBox="1"/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5EAA40C7-3A50-CBAB-2C6E-24AA45155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blipFill>
                  <a:blip r:embed="rId3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C9458142-DA4A-1D17-BBDB-279F4D8122A6}"/>
                    </a:ext>
                  </a:extLst>
                </p:cNvPr>
                <p:cNvSpPr txBox="1"/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id="{C9458142-DA4A-1D17-BBDB-279F4D812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blipFill>
                  <a:blip r:embed="rId32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AB0EC18A-E2D9-8AD8-5B1F-E586E23953C7}"/>
                    </a:ext>
                  </a:extLst>
                </p:cNvPr>
                <p:cNvSpPr txBox="1"/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AB0EC18A-E2D9-8AD8-5B1F-E586E2395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5714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10B9E-786A-52CF-8624-CB02CF30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Motivation: Constrained Shortest Path (CSP) query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169E-EACA-8E6A-55AD-DCA9B396D4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7726136" cy="4129087"/>
              </a:xfrm>
            </p:spPr>
            <p:txBody>
              <a:bodyPr/>
              <a:lstStyle/>
              <a:p>
                <a:r>
                  <a:rPr lang="en-US" altLang="zh-CN" sz="2800" dirty="0"/>
                  <a:t>Each path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sz="2800" dirty="0"/>
                  <a:t> has its weight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800" dirty="0"/>
                  <a:t>and cost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(defined by the sum of its edges’ weights and costs, respectively)</a:t>
                </a:r>
              </a:p>
              <a:p>
                <a:r>
                  <a:rPr lang="en-US" altLang="zh-CN" sz="2800" dirty="0"/>
                  <a:t>Each CSP query specifies a source vertex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800" dirty="0"/>
                  <a:t>, a destination vertex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zh-CN" sz="2800" dirty="0"/>
                  <a:t>, and a cost budget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It is answered by an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800" dirty="0"/>
                  <a:t>-</a:t>
                </a:r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800" dirty="0"/>
                  <a:t> path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800" dirty="0"/>
                  <a:t> such that it achieves the minimum weight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 under the cost budget constraint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zh-CN" sz="2800" dirty="0"/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169E-EACA-8E6A-55AD-DCA9B396D4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7726136" cy="4129087"/>
              </a:xfrm>
              <a:blipFill>
                <a:blip r:embed="rId3"/>
                <a:stretch>
                  <a:fillRect l="-395" t="-1622" b="-3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75B387-8E57-AE01-622F-4C2FEB8F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8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539DD0-5758-8802-BCB9-5B71E9EE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49519" cy="1462087"/>
          </a:xfrm>
        </p:spPr>
        <p:txBody>
          <a:bodyPr/>
          <a:lstStyle/>
          <a:p>
            <a:r>
              <a:rPr lang="en-US" altLang="zh-CN" sz="4000" dirty="0"/>
              <a:t>Definition: CSP query example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4D851-7073-85DC-E569-29BF32831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0" dirty="0"/>
                  <a:t>CSP query: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endParaRPr lang="en-US" altLang="zh-CN" sz="2400" dirty="0"/>
              </a:p>
              <a:p>
                <a:r>
                  <a:rPr lang="en-US" altLang="zh-CN" sz="2400" b="0" dirty="0"/>
                  <a:t>Without the cost budget constraint, the path with the minimum weight is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/>
                  <a:t> with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altLang="zh-CN" sz="2400" dirty="0"/>
                  <a:t>, but its cost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=18</m:t>
                    </m:r>
                  </m:oMath>
                </a14:m>
                <a:r>
                  <a:rPr lang="en-US" altLang="zh-CN" sz="2400" dirty="0"/>
                  <a:t> violates the cost budget of 13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C64D851-7073-85DC-E569-29BF32831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" t="-1327" r="-1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1A383B-89AA-9220-D0E5-31BC104F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2CB79B3-E15B-CB7A-1796-E12E7409B65A}"/>
              </a:ext>
            </a:extLst>
          </p:cNvPr>
          <p:cNvGrpSpPr/>
          <p:nvPr/>
        </p:nvGrpSpPr>
        <p:grpSpPr>
          <a:xfrm>
            <a:off x="2145802" y="4362179"/>
            <a:ext cx="5089986" cy="2278316"/>
            <a:chOff x="302315" y="4243342"/>
            <a:chExt cx="5089986" cy="227831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E081ACFB-6447-7DD1-93CB-3E91292CAC7A}"/>
                </a:ext>
              </a:extLst>
            </p:cNvPr>
            <p:cNvGrpSpPr/>
            <p:nvPr/>
          </p:nvGrpSpPr>
          <p:grpSpPr>
            <a:xfrm>
              <a:off x="523046" y="4270143"/>
              <a:ext cx="393450" cy="393893"/>
              <a:chOff x="2796833" y="1500895"/>
              <a:chExt cx="532800" cy="533400"/>
            </a:xfrm>
          </p:grpSpPr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5CE47073-00EE-1744-923A-84BA77222AA1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文本框 77">
                    <a:extLst>
                      <a:ext uri="{FF2B5EF4-FFF2-40B4-BE49-F238E27FC236}">
                        <a16:creationId xmlns:a16="http://schemas.microsoft.com/office/drawing/2014/main" id="{C8146F3E-DD3E-E8EB-6CDB-E22A4F564B5B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7" name="文本框 6">
                    <a:extLst>
                      <a:ext uri="{FF2B5EF4-FFF2-40B4-BE49-F238E27FC236}">
                        <a16:creationId xmlns:a16="http://schemas.microsoft.com/office/drawing/2014/main" id="{6F9FFA26-0AE9-BFA6-6C48-4FF528CF05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930" cy="4167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547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6560B535-643B-4CFB-993C-81916D1493B4}"/>
                </a:ext>
              </a:extLst>
            </p:cNvPr>
            <p:cNvGrpSpPr/>
            <p:nvPr/>
          </p:nvGrpSpPr>
          <p:grpSpPr>
            <a:xfrm>
              <a:off x="520532" y="6127765"/>
              <a:ext cx="393450" cy="393893"/>
              <a:chOff x="2796833" y="1500895"/>
              <a:chExt cx="532800" cy="533400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987A90CE-EA00-1CE8-C166-2020A3F2ACEA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文本框 75">
                    <a:extLst>
                      <a:ext uri="{FF2B5EF4-FFF2-40B4-BE49-F238E27FC236}">
                        <a16:creationId xmlns:a16="http://schemas.microsoft.com/office/drawing/2014/main" id="{E34CFF20-2E88-1971-3702-C96D53BD32B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3" name="文本框 12">
                    <a:extLst>
                      <a:ext uri="{FF2B5EF4-FFF2-40B4-BE49-F238E27FC236}">
                        <a16:creationId xmlns:a16="http://schemas.microsoft.com/office/drawing/2014/main" id="{9DAB1FAC-6D4A-FC5B-FE28-E6B6355236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407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F2B7C91-BAF6-7B5A-7F47-A48706B24840}"/>
                </a:ext>
              </a:extLst>
            </p:cNvPr>
            <p:cNvGrpSpPr/>
            <p:nvPr/>
          </p:nvGrpSpPr>
          <p:grpSpPr>
            <a:xfrm>
              <a:off x="519745" y="5180375"/>
              <a:ext cx="393450" cy="393893"/>
              <a:chOff x="2796833" y="1500895"/>
              <a:chExt cx="532800" cy="533400"/>
            </a:xfrm>
          </p:grpSpPr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2BB69818-397D-CE0E-6BD9-5F0042824E2E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文本框 73">
                    <a:extLst>
                      <a:ext uri="{FF2B5EF4-FFF2-40B4-BE49-F238E27FC236}">
                        <a16:creationId xmlns:a16="http://schemas.microsoft.com/office/drawing/2014/main" id="{AD745A97-81C0-2051-7424-B4F4A9601C73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6" name="文本框 15">
                    <a:extLst>
                      <a:ext uri="{FF2B5EF4-FFF2-40B4-BE49-F238E27FC236}">
                        <a16:creationId xmlns:a16="http://schemas.microsoft.com/office/drawing/2014/main" id="{440039B4-517D-989F-4B1B-9D4F1B2AB6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33D890F-32F2-C8FB-E621-AB737FEBA860}"/>
                </a:ext>
              </a:extLst>
            </p:cNvPr>
            <p:cNvGrpSpPr/>
            <p:nvPr/>
          </p:nvGrpSpPr>
          <p:grpSpPr>
            <a:xfrm>
              <a:off x="1615423" y="5174633"/>
              <a:ext cx="393450" cy="393893"/>
              <a:chOff x="2796833" y="1500895"/>
              <a:chExt cx="532800" cy="533400"/>
            </a:xfrm>
          </p:grpSpPr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3DC52DC3-274A-22F0-4B0D-4565BF5A0BB5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文本框 71">
                    <a:extLst>
                      <a:ext uri="{FF2B5EF4-FFF2-40B4-BE49-F238E27FC236}">
                        <a16:creationId xmlns:a16="http://schemas.microsoft.com/office/drawing/2014/main" id="{F1A59A32-1BCB-A0C3-2918-930CB7BA3E7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19" name="文本框 18">
                    <a:extLst>
                      <a:ext uri="{FF2B5EF4-FFF2-40B4-BE49-F238E27FC236}">
                        <a16:creationId xmlns:a16="http://schemas.microsoft.com/office/drawing/2014/main" id="{760BBE3A-4918-B5C0-63ED-26C3F581B5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FFBC421-F447-E2F2-DD65-8D721EC3457C}"/>
                </a:ext>
              </a:extLst>
            </p:cNvPr>
            <p:cNvGrpSpPr/>
            <p:nvPr/>
          </p:nvGrpSpPr>
          <p:grpSpPr>
            <a:xfrm>
              <a:off x="1615423" y="6127764"/>
              <a:ext cx="393450" cy="393893"/>
              <a:chOff x="2796833" y="1500895"/>
              <a:chExt cx="532800" cy="533400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09213426-3E6C-DED7-02FC-5E8FA037F138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文本框 69">
                    <a:extLst>
                      <a:ext uri="{FF2B5EF4-FFF2-40B4-BE49-F238E27FC236}">
                        <a16:creationId xmlns:a16="http://schemas.microsoft.com/office/drawing/2014/main" id="{48E53B04-71C7-41B5-673C-928DF1DEE419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D6636373-DE63-130F-3DD1-9A01163725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34323" cy="41678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15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E260814-8775-A33B-78F8-300487EE2A56}"/>
                </a:ext>
              </a:extLst>
            </p:cNvPr>
            <p:cNvGrpSpPr/>
            <p:nvPr/>
          </p:nvGrpSpPr>
          <p:grpSpPr>
            <a:xfrm>
              <a:off x="2610673" y="5174632"/>
              <a:ext cx="430180" cy="393893"/>
              <a:chOff x="2772222" y="1500895"/>
              <a:chExt cx="582542" cy="53340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B2238E6E-AA64-C73A-4145-720A07751FF9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本框 67">
                    <a:extLst>
                      <a:ext uri="{FF2B5EF4-FFF2-40B4-BE49-F238E27FC236}">
                        <a16:creationId xmlns:a16="http://schemas.microsoft.com/office/drawing/2014/main" id="{F51EDBC0-82F3-C4B6-4F80-76DEB9EB5D34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8C4E0F0E-A74D-2303-6D12-4C99CBD2A4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2" y="1519946"/>
                    <a:ext cx="582542" cy="41678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634" r="-4225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7D8E2E3-25D2-5EB5-D621-E9FD2C6F1635}"/>
                </a:ext>
              </a:extLst>
            </p:cNvPr>
            <p:cNvGrpSpPr/>
            <p:nvPr/>
          </p:nvGrpSpPr>
          <p:grpSpPr>
            <a:xfrm>
              <a:off x="2610671" y="6127763"/>
              <a:ext cx="430178" cy="393893"/>
              <a:chOff x="2772226" y="1500895"/>
              <a:chExt cx="582540" cy="533400"/>
            </a:xfrm>
          </p:grpSpPr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B94CC90E-B4D6-E249-A349-8AA959FA78F9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EB4E2FF2-A67A-FEF8-64C9-C0BB33B27B1C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28" name="文本框 27">
                    <a:extLst>
                      <a:ext uri="{FF2B5EF4-FFF2-40B4-BE49-F238E27FC236}">
                        <a16:creationId xmlns:a16="http://schemas.microsoft.com/office/drawing/2014/main" id="{74522B7A-5002-8D4F-9F17-2C466C15EF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226" y="1519946"/>
                    <a:ext cx="582540" cy="41678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B29191D-5AF6-25A6-6916-5695254380AF}"/>
                </a:ext>
              </a:extLst>
            </p:cNvPr>
            <p:cNvGrpSpPr/>
            <p:nvPr/>
          </p:nvGrpSpPr>
          <p:grpSpPr>
            <a:xfrm>
              <a:off x="3724705" y="5604027"/>
              <a:ext cx="393450" cy="393893"/>
              <a:chOff x="2796833" y="1500895"/>
              <a:chExt cx="532800" cy="533400"/>
            </a:xfrm>
          </p:grpSpPr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30FB329F-C3B3-85C8-0DDC-216AFA16EE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文本框 63">
                    <a:extLst>
                      <a:ext uri="{FF2B5EF4-FFF2-40B4-BE49-F238E27FC236}">
                        <a16:creationId xmlns:a16="http://schemas.microsoft.com/office/drawing/2014/main" id="{BD90B2A7-4DFF-8FE5-F3E5-C9A2B54890D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1" name="文本框 30">
                    <a:extLst>
                      <a:ext uri="{FF2B5EF4-FFF2-40B4-BE49-F238E27FC236}">
                        <a16:creationId xmlns:a16="http://schemas.microsoft.com/office/drawing/2014/main" id="{68638306-DEEB-FC16-058F-93B289AA15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7407" r="-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A6F52B6-D568-0F8B-89B6-3E698DFC81B3}"/>
                </a:ext>
              </a:extLst>
            </p:cNvPr>
            <p:cNvGrpSpPr/>
            <p:nvPr/>
          </p:nvGrpSpPr>
          <p:grpSpPr>
            <a:xfrm>
              <a:off x="2615752" y="4270141"/>
              <a:ext cx="430182" cy="393893"/>
              <a:chOff x="2779105" y="1500895"/>
              <a:chExt cx="582545" cy="533400"/>
            </a:xfrm>
          </p:grpSpPr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A9F5A747-3194-E7A9-D256-91BF52E36FA7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文本框 61">
                    <a:extLst>
                      <a:ext uri="{FF2B5EF4-FFF2-40B4-BE49-F238E27FC236}">
                        <a16:creationId xmlns:a16="http://schemas.microsoft.com/office/drawing/2014/main" id="{33DF1D9F-E442-AFBB-8214-D934C676E098}"/>
                      </a:ext>
                    </a:extLst>
                  </p:cNvPr>
                  <p:cNvSpPr txBox="1"/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4" name="文本框 33">
                    <a:extLst>
                      <a:ext uri="{FF2B5EF4-FFF2-40B4-BE49-F238E27FC236}">
                        <a16:creationId xmlns:a16="http://schemas.microsoft.com/office/drawing/2014/main" id="{6BB8136B-D874-201A-CD6D-BCEA52C559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9105" y="1519946"/>
                    <a:ext cx="582545" cy="41678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FCE25712-8430-7E3B-7F74-F03B2FC89EF0}"/>
                </a:ext>
              </a:extLst>
            </p:cNvPr>
            <p:cNvGrpSpPr/>
            <p:nvPr/>
          </p:nvGrpSpPr>
          <p:grpSpPr>
            <a:xfrm>
              <a:off x="3710598" y="4780650"/>
              <a:ext cx="393450" cy="393893"/>
              <a:chOff x="2796833" y="1500895"/>
              <a:chExt cx="532800" cy="533400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7A245979-E05E-2418-CD18-61DA5AA6C602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本框 59">
                    <a:extLst>
                      <a:ext uri="{FF2B5EF4-FFF2-40B4-BE49-F238E27FC236}">
                        <a16:creationId xmlns:a16="http://schemas.microsoft.com/office/drawing/2014/main" id="{6F6FEADA-5258-2DB2-322E-49033F457154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20DA3D0-70CA-B807-5399-ED99DD108B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407" r="-740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514F8289-B868-3C35-968C-A1E5A35A58E7}"/>
                </a:ext>
              </a:extLst>
            </p:cNvPr>
            <p:cNvGrpSpPr/>
            <p:nvPr/>
          </p:nvGrpSpPr>
          <p:grpSpPr>
            <a:xfrm>
              <a:off x="4759198" y="4270140"/>
              <a:ext cx="430178" cy="393893"/>
              <a:chOff x="2765347" y="1500895"/>
              <a:chExt cx="582540" cy="533400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C0EC1A4C-70CB-C52C-4B6F-F5AEA530078E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本框 57">
                    <a:extLst>
                      <a:ext uri="{FF2B5EF4-FFF2-40B4-BE49-F238E27FC236}">
                        <a16:creationId xmlns:a16="http://schemas.microsoft.com/office/drawing/2014/main" id="{20604B73-85F7-0FF2-D3AB-DCFFC5757026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0" name="文本框 39">
                    <a:extLst>
                      <a:ext uri="{FF2B5EF4-FFF2-40B4-BE49-F238E27FC236}">
                        <a16:creationId xmlns:a16="http://schemas.microsoft.com/office/drawing/2014/main" id="{469C7B3A-CA27-2604-9E88-38A64704C6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347" y="1519946"/>
                    <a:ext cx="582540" cy="41678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5634" r="-5634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4898736-F95B-4E73-3505-284208543A2E}"/>
                </a:ext>
              </a:extLst>
            </p:cNvPr>
            <p:cNvGrpSpPr/>
            <p:nvPr/>
          </p:nvGrpSpPr>
          <p:grpSpPr>
            <a:xfrm>
              <a:off x="4782465" y="5165503"/>
              <a:ext cx="393450" cy="393893"/>
              <a:chOff x="2796833" y="1500895"/>
              <a:chExt cx="532800" cy="533400"/>
            </a:xfrm>
          </p:grpSpPr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E49D54EE-184E-9F5B-405E-61764832CC0D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文本框 55">
                    <a:extLst>
                      <a:ext uri="{FF2B5EF4-FFF2-40B4-BE49-F238E27FC236}">
                        <a16:creationId xmlns:a16="http://schemas.microsoft.com/office/drawing/2014/main" id="{CFD4C6E9-E572-666B-F365-E2072D73A9BD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3" name="文本框 42">
                    <a:extLst>
                      <a:ext uri="{FF2B5EF4-FFF2-40B4-BE49-F238E27FC236}">
                        <a16:creationId xmlns:a16="http://schemas.microsoft.com/office/drawing/2014/main" id="{C92070E6-A5D2-B353-97F7-73E4B3B660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28159" cy="41678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9615" r="-5769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CDC5A91-8C77-90BA-7796-9D6C9C00E12A}"/>
                </a:ext>
              </a:extLst>
            </p:cNvPr>
            <p:cNvGrpSpPr/>
            <p:nvPr/>
          </p:nvGrpSpPr>
          <p:grpSpPr>
            <a:xfrm>
              <a:off x="4782465" y="6120972"/>
              <a:ext cx="393450" cy="393893"/>
              <a:chOff x="2796833" y="1500895"/>
              <a:chExt cx="532800" cy="533400"/>
            </a:xfrm>
          </p:grpSpPr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5F088AC2-0748-2DB4-1DF3-DA7CCD536AE6}"/>
                  </a:ext>
                </a:extLst>
              </p:cNvPr>
              <p:cNvSpPr/>
              <p:nvPr/>
            </p:nvSpPr>
            <p:spPr>
              <a:xfrm>
                <a:off x="2796833" y="1500895"/>
                <a:ext cx="532800" cy="5334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文本框 53">
                    <a:extLst>
                      <a:ext uri="{FF2B5EF4-FFF2-40B4-BE49-F238E27FC236}">
                        <a16:creationId xmlns:a16="http://schemas.microsoft.com/office/drawing/2014/main" id="{2B63979D-0B52-59D1-3663-EF7C4CA47F5A}"/>
                      </a:ext>
                    </a:extLst>
                  </p:cNvPr>
                  <p:cNvSpPr txBox="1"/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46" name="文本框 45">
                    <a:extLst>
                      <a:ext uri="{FF2B5EF4-FFF2-40B4-BE49-F238E27FC236}">
                        <a16:creationId xmlns:a16="http://schemas.microsoft.com/office/drawing/2014/main" id="{133F52FF-3BE7-8EE2-BF66-5E97BDAB83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68534" y="1519946"/>
                    <a:ext cx="443006" cy="41678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9259" r="-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976958A5-D068-95FB-AF5D-37A51E8D9556}"/>
                </a:ext>
              </a:extLst>
            </p:cNvPr>
            <p:cNvCxnSpPr>
              <a:cxnSpLocks/>
              <a:stCxn id="77" idx="6"/>
              <a:endCxn id="61" idx="2"/>
            </p:cNvCxnSpPr>
            <p:nvPr/>
          </p:nvCxnSpPr>
          <p:spPr>
            <a:xfrm flipV="1">
              <a:off x="916496" y="4467088"/>
              <a:ext cx="1712346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678DFFA-B7A2-13A8-E40E-2D66FC25A8B6}"/>
                </a:ext>
              </a:extLst>
            </p:cNvPr>
            <p:cNvCxnSpPr>
              <a:cxnSpLocks/>
              <a:stCxn id="61" idx="6"/>
              <a:endCxn id="57" idx="2"/>
            </p:cNvCxnSpPr>
            <p:nvPr/>
          </p:nvCxnSpPr>
          <p:spPr>
            <a:xfrm flipV="1">
              <a:off x="3022289" y="4467087"/>
              <a:ext cx="1760160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F983F8B-5BB0-2B84-0E1F-752D4D86B716}"/>
                </a:ext>
              </a:extLst>
            </p:cNvPr>
            <p:cNvCxnSpPr>
              <a:cxnSpLocks/>
              <a:stCxn id="67" idx="6"/>
            </p:cNvCxnSpPr>
            <p:nvPr/>
          </p:nvCxnSpPr>
          <p:spPr>
            <a:xfrm flipV="1">
              <a:off x="3022295" y="5074635"/>
              <a:ext cx="698923" cy="29694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C85A6EE3-8398-56E2-F690-C840BCD091BE}"/>
                </a:ext>
              </a:extLst>
            </p:cNvPr>
            <p:cNvCxnSpPr>
              <a:cxnSpLocks/>
              <a:stCxn id="57" idx="3"/>
              <a:endCxn id="60" idx="3"/>
            </p:cNvCxnSpPr>
            <p:nvPr/>
          </p:nvCxnSpPr>
          <p:spPr>
            <a:xfrm flipH="1">
              <a:off x="4090687" y="4606349"/>
              <a:ext cx="749381" cy="34225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0A34311E-6469-FB5B-657A-CDD5033AECC9}"/>
                </a:ext>
              </a:extLst>
            </p:cNvPr>
            <p:cNvCxnSpPr>
              <a:cxnSpLocks/>
              <a:stCxn id="57" idx="4"/>
              <a:endCxn id="55" idx="0"/>
            </p:cNvCxnSpPr>
            <p:nvPr/>
          </p:nvCxnSpPr>
          <p:spPr>
            <a:xfrm>
              <a:off x="4979173" y="4664033"/>
              <a:ext cx="17" cy="50147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10374A9-D279-0BB6-D957-87A67D4568BA}"/>
                </a:ext>
              </a:extLst>
            </p:cNvPr>
            <p:cNvCxnSpPr>
              <a:cxnSpLocks/>
              <a:stCxn id="77" idx="4"/>
              <a:endCxn id="73" idx="0"/>
            </p:cNvCxnSpPr>
            <p:nvPr/>
          </p:nvCxnSpPr>
          <p:spPr>
            <a:xfrm flipH="1">
              <a:off x="716470" y="4664036"/>
              <a:ext cx="3301" cy="51633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DACEDE2-16E0-7931-A17D-CA7A1536B200}"/>
                </a:ext>
              </a:extLst>
            </p:cNvPr>
            <p:cNvCxnSpPr>
              <a:cxnSpLocks/>
              <a:stCxn id="73" idx="4"/>
              <a:endCxn id="75" idx="0"/>
            </p:cNvCxnSpPr>
            <p:nvPr/>
          </p:nvCxnSpPr>
          <p:spPr>
            <a:xfrm>
              <a:off x="716470" y="5574268"/>
              <a:ext cx="787" cy="553497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48D7DDA2-2ED8-9713-1261-9C1112A13ACD}"/>
                </a:ext>
              </a:extLst>
            </p:cNvPr>
            <p:cNvCxnSpPr>
              <a:cxnSpLocks/>
              <a:stCxn id="73" idx="6"/>
              <a:endCxn id="71" idx="2"/>
            </p:cNvCxnSpPr>
            <p:nvPr/>
          </p:nvCxnSpPr>
          <p:spPr>
            <a:xfrm flipV="1">
              <a:off x="913195" y="5371580"/>
              <a:ext cx="702228" cy="57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57F3F53-DAF2-DA36-353E-820B6D4B41ED}"/>
                </a:ext>
              </a:extLst>
            </p:cNvPr>
            <p:cNvCxnSpPr>
              <a:cxnSpLocks/>
              <a:stCxn id="75" idx="6"/>
              <a:endCxn id="69" idx="2"/>
            </p:cNvCxnSpPr>
            <p:nvPr/>
          </p:nvCxnSpPr>
          <p:spPr>
            <a:xfrm flipV="1">
              <a:off x="913982" y="6324711"/>
              <a:ext cx="701441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8ABBB054-D700-CA2C-8404-D8BEC31A0FFC}"/>
                </a:ext>
              </a:extLst>
            </p:cNvPr>
            <p:cNvCxnSpPr>
              <a:cxnSpLocks/>
              <a:stCxn id="71" idx="4"/>
              <a:endCxn id="69" idx="0"/>
            </p:cNvCxnSpPr>
            <p:nvPr/>
          </p:nvCxnSpPr>
          <p:spPr>
            <a:xfrm>
              <a:off x="1812148" y="5568526"/>
              <a:ext cx="0" cy="5592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843A47BC-8C2D-8128-B7BE-2984CF79C31B}"/>
                </a:ext>
              </a:extLst>
            </p:cNvPr>
            <p:cNvCxnSpPr>
              <a:cxnSpLocks/>
              <a:stCxn id="69" idx="6"/>
              <a:endCxn id="65" idx="2"/>
            </p:cNvCxnSpPr>
            <p:nvPr/>
          </p:nvCxnSpPr>
          <p:spPr>
            <a:xfrm flipV="1">
              <a:off x="2008873" y="6324710"/>
              <a:ext cx="619969" cy="1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395FC8B-65D9-64EA-D21E-B31964D5CDE2}"/>
                </a:ext>
              </a:extLst>
            </p:cNvPr>
            <p:cNvCxnSpPr>
              <a:cxnSpLocks/>
              <a:stCxn id="61" idx="4"/>
              <a:endCxn id="67" idx="0"/>
            </p:cNvCxnSpPr>
            <p:nvPr/>
          </p:nvCxnSpPr>
          <p:spPr>
            <a:xfrm>
              <a:off x="2825566" y="4664034"/>
              <a:ext cx="5" cy="510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074AEE7A-9672-F56B-9CBB-3F9B2995FF55}"/>
                </a:ext>
              </a:extLst>
            </p:cNvPr>
            <p:cNvCxnSpPr>
              <a:cxnSpLocks/>
              <a:stCxn id="67" idx="4"/>
              <a:endCxn id="65" idx="0"/>
            </p:cNvCxnSpPr>
            <p:nvPr/>
          </p:nvCxnSpPr>
          <p:spPr>
            <a:xfrm flipH="1">
              <a:off x="2825566" y="5568525"/>
              <a:ext cx="5" cy="55923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8C667ED-34BC-81ED-707C-E31FEE6CDCF4}"/>
                </a:ext>
              </a:extLst>
            </p:cNvPr>
            <p:cNvCxnSpPr>
              <a:cxnSpLocks/>
              <a:stCxn id="67" idx="5"/>
              <a:endCxn id="63" idx="2"/>
            </p:cNvCxnSpPr>
            <p:nvPr/>
          </p:nvCxnSpPr>
          <p:spPr>
            <a:xfrm>
              <a:off x="2964676" y="5510841"/>
              <a:ext cx="760029" cy="2901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7FDF8E6B-91FE-EEF0-1425-86830861A5C1}"/>
                </a:ext>
              </a:extLst>
            </p:cNvPr>
            <p:cNvCxnSpPr>
              <a:cxnSpLocks/>
              <a:stCxn id="65" idx="7"/>
              <a:endCxn id="63" idx="2"/>
            </p:cNvCxnSpPr>
            <p:nvPr/>
          </p:nvCxnSpPr>
          <p:spPr>
            <a:xfrm flipV="1">
              <a:off x="2964670" y="5800974"/>
              <a:ext cx="760035" cy="3844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F6264F32-9707-F634-12D5-1A3D7D9B804E}"/>
                </a:ext>
              </a:extLst>
            </p:cNvPr>
            <p:cNvCxnSpPr>
              <a:cxnSpLocks/>
              <a:stCxn id="65" idx="6"/>
              <a:endCxn id="53" idx="2"/>
            </p:cNvCxnSpPr>
            <p:nvPr/>
          </p:nvCxnSpPr>
          <p:spPr>
            <a:xfrm flipV="1">
              <a:off x="3022289" y="6317919"/>
              <a:ext cx="1760176" cy="67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32747FB-FD1D-C028-CC9F-FCE43B1BF88E}"/>
                </a:ext>
              </a:extLst>
            </p:cNvPr>
            <p:cNvCxnSpPr>
              <a:cxnSpLocks/>
              <a:stCxn id="55" idx="4"/>
              <a:endCxn id="53" idx="0"/>
            </p:cNvCxnSpPr>
            <p:nvPr/>
          </p:nvCxnSpPr>
          <p:spPr>
            <a:xfrm>
              <a:off x="4979190" y="5559396"/>
              <a:ext cx="0" cy="5615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4FC2623-8C95-C3D1-E031-F8CC1D12C2FE}"/>
                    </a:ext>
                  </a:extLst>
                </p:cNvPr>
                <p:cNvSpPr txBox="1"/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4FC2623-8C95-C3D1-E031-F8CC1D12C2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2436" y="5712578"/>
                  <a:ext cx="432811" cy="215444"/>
                </a:xfrm>
                <a:prstGeom prst="rect">
                  <a:avLst/>
                </a:prstGeom>
                <a:blipFill>
                  <a:blip r:embed="rId17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3A2A4B-D578-B1C5-4A74-DCDA50C53C88}"/>
                    </a:ext>
                  </a:extLst>
                </p:cNvPr>
                <p:cNvSpPr txBox="1"/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id="{333A2A4B-D578-B1C5-4A74-DCDA50C53C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434" y="5441183"/>
                  <a:ext cx="432811" cy="215444"/>
                </a:xfrm>
                <a:prstGeom prst="rect">
                  <a:avLst/>
                </a:prstGeom>
                <a:blipFill>
                  <a:blip r:embed="rId18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9514397-D355-083B-D94F-835F9C4EA355}"/>
                    </a:ext>
                  </a:extLst>
                </p:cNvPr>
                <p:cNvSpPr txBox="1"/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8" name="文本框 37">
                  <a:extLst>
                    <a:ext uri="{FF2B5EF4-FFF2-40B4-BE49-F238E27FC236}">
                      <a16:creationId xmlns:a16="http://schemas.microsoft.com/office/drawing/2014/main" id="{F9514397-D355-083B-D94F-835F9C4EA3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720" y="5962405"/>
                  <a:ext cx="432811" cy="215444"/>
                </a:xfrm>
                <a:prstGeom prst="rect">
                  <a:avLst/>
                </a:prstGeom>
                <a:blipFill>
                  <a:blip r:embed="rId19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EA9CB57-B334-A0F9-64DC-E3C23707EB5E}"/>
                    </a:ext>
                  </a:extLst>
                </p:cNvPr>
                <p:cNvSpPr txBox="1"/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39" name="文本框 38">
                  <a:extLst>
                    <a:ext uri="{FF2B5EF4-FFF2-40B4-BE49-F238E27FC236}">
                      <a16:creationId xmlns:a16="http://schemas.microsoft.com/office/drawing/2014/main" id="{6EA9CB57-B334-A0F9-64DC-E3C23707EB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066" y="6096771"/>
                  <a:ext cx="432811" cy="215444"/>
                </a:xfrm>
                <a:prstGeom prst="rect">
                  <a:avLst/>
                </a:prstGeom>
                <a:blipFill>
                  <a:blip r:embed="rId20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E7F077-2C6F-382C-B2E1-D8CAB946B44F}"/>
                    </a:ext>
                  </a:extLst>
                </p:cNvPr>
                <p:cNvSpPr txBox="1"/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39E7F077-2C6F-382C-B2E1-D8CAB946B4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784" y="6098398"/>
                  <a:ext cx="432811" cy="215444"/>
                </a:xfrm>
                <a:prstGeom prst="rect">
                  <a:avLst/>
                </a:prstGeom>
                <a:blipFill>
                  <a:blip r:embed="rId2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8B0AFFA-3CCE-6642-223C-421B952B3C49}"/>
                    </a:ext>
                  </a:extLst>
                </p:cNvPr>
                <p:cNvSpPr txBox="1"/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E8B0AFFA-3CCE-6642-223C-421B952B3C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5718100"/>
                  <a:ext cx="432811" cy="215444"/>
                </a:xfrm>
                <a:prstGeom prst="rect">
                  <a:avLst/>
                </a:prstGeom>
                <a:blipFill>
                  <a:blip r:embed="rId22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7791635E-65B6-6E61-B3AA-E5FA1FA759F0}"/>
                    </a:ext>
                  </a:extLst>
                </p:cNvPr>
                <p:cNvSpPr txBox="1"/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(2,4)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7791635E-65B6-6E61-B3AA-E5FA1FA75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297" y="5142067"/>
                  <a:ext cx="432811" cy="215444"/>
                </a:xfrm>
                <a:prstGeom prst="rect">
                  <a:avLst/>
                </a:prstGeom>
                <a:blipFill>
                  <a:blip r:embed="rId2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D9B75A6-A7B0-0C5F-C425-610B668D0F05}"/>
                    </a:ext>
                  </a:extLst>
                </p:cNvPr>
                <p:cNvSpPr txBox="1"/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(6,3)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8D9B75A6-A7B0-0C5F-C425-610B668D0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1885" y="5713848"/>
                  <a:ext cx="432811" cy="215444"/>
                </a:xfrm>
                <a:prstGeom prst="rect">
                  <a:avLst/>
                </a:prstGeom>
                <a:blipFill>
                  <a:blip r:embed="rId24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4A906211-0D2A-0C94-F7CE-2ADBDAA1D6C2}"/>
                    </a:ext>
                  </a:extLst>
                </p:cNvPr>
                <p:cNvSpPr txBox="1"/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4A906211-0D2A-0C94-F7CE-2ADBDAA1D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294" y="4792785"/>
                  <a:ext cx="432811" cy="215444"/>
                </a:xfrm>
                <a:prstGeom prst="rect">
                  <a:avLst/>
                </a:prstGeom>
                <a:blipFill>
                  <a:blip r:embed="rId25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DB2B426-663F-4D99-C463-0B489058CE9B}"/>
                    </a:ext>
                  </a:extLst>
                </p:cNvPr>
                <p:cNvSpPr txBox="1"/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(2,5)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9DB2B426-663F-4D99-C463-0B489058C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315" y="4786209"/>
                  <a:ext cx="432811" cy="215444"/>
                </a:xfrm>
                <a:prstGeom prst="rect">
                  <a:avLst/>
                </a:prstGeom>
                <a:blipFill>
                  <a:blip r:embed="rId26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15F1250-BE37-7FCE-23C9-61C5E2FCC328}"/>
                    </a:ext>
                  </a:extLst>
                </p:cNvPr>
                <p:cNvSpPr txBox="1"/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(8,9)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6" name="文本框 45">
                  <a:extLst>
                    <a:ext uri="{FF2B5EF4-FFF2-40B4-BE49-F238E27FC236}">
                      <a16:creationId xmlns:a16="http://schemas.microsoft.com/office/drawing/2014/main" id="{615F1250-BE37-7FCE-23C9-61C5E2FCC3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403" y="4243342"/>
                  <a:ext cx="432811" cy="215444"/>
                </a:xfrm>
                <a:prstGeom prst="rect">
                  <a:avLst/>
                </a:prstGeom>
                <a:blipFill>
                  <a:blip r:embed="rId27"/>
                  <a:stretch>
                    <a:fillRect l="-14085" r="-12676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C4DAF0D-1AEB-4E55-6FCC-4ACCDECC0A0B}"/>
                    </a:ext>
                  </a:extLst>
                </p:cNvPr>
                <p:cNvSpPr txBox="1"/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(7,6)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0C4DAF0D-1AEB-4E55-6FCC-4ACCDECC0A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9136" y="4243342"/>
                  <a:ext cx="432811" cy="215444"/>
                </a:xfrm>
                <a:prstGeom prst="rect">
                  <a:avLst/>
                </a:prstGeom>
                <a:blipFill>
                  <a:blip r:embed="rId28"/>
                  <a:stretch>
                    <a:fillRect l="-12676" r="-14085" b="-3611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2420D2D9-1596-1916-8631-D5758630D832}"/>
                    </a:ext>
                  </a:extLst>
                </p:cNvPr>
                <p:cNvSpPr txBox="1"/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(3,2)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2420D2D9-1596-1916-8631-D5758630D8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330" y="4567878"/>
                  <a:ext cx="432811" cy="215444"/>
                </a:xfrm>
                <a:prstGeom prst="rect">
                  <a:avLst/>
                </a:prstGeom>
                <a:blipFill>
                  <a:blip r:embed="rId29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17EFD5E-52A1-4186-4573-346D6B1A0BF7}"/>
                    </a:ext>
                  </a:extLst>
                </p:cNvPr>
                <p:cNvSpPr txBox="1"/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(1,2)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317EFD5E-52A1-4186-4573-346D6B1A0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789" y="4934309"/>
                  <a:ext cx="432811" cy="215444"/>
                </a:xfrm>
                <a:prstGeom prst="rect">
                  <a:avLst/>
                </a:prstGeom>
                <a:blipFill>
                  <a:blip r:embed="rId30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3B5DC0D5-857E-3125-6493-694B01832727}"/>
                    </a:ext>
                  </a:extLst>
                </p:cNvPr>
                <p:cNvSpPr txBox="1"/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(2,3)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3B5DC0D5-857E-3125-6493-694B01832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803" y="4795360"/>
                  <a:ext cx="432811" cy="215444"/>
                </a:xfrm>
                <a:prstGeom prst="rect">
                  <a:avLst/>
                </a:prstGeom>
                <a:blipFill>
                  <a:blip r:embed="rId31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57B078A-5540-E5E9-AF25-8D510078F388}"/>
                    </a:ext>
                  </a:extLst>
                </p:cNvPr>
                <p:cNvSpPr txBox="1"/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(4,2)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1" name="文本框 50">
                  <a:extLst>
                    <a:ext uri="{FF2B5EF4-FFF2-40B4-BE49-F238E27FC236}">
                      <a16:creationId xmlns:a16="http://schemas.microsoft.com/office/drawing/2014/main" id="{457B078A-5540-E5E9-AF25-8D510078F3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490" y="5740422"/>
                  <a:ext cx="432811" cy="215444"/>
                </a:xfrm>
                <a:prstGeom prst="rect">
                  <a:avLst/>
                </a:prstGeom>
                <a:blipFill>
                  <a:blip r:embed="rId32"/>
                  <a:stretch>
                    <a:fillRect l="-12676" r="-14085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804BF9C-478D-CC42-EBBF-AAEB64BF2F74}"/>
                    </a:ext>
                  </a:extLst>
                </p:cNvPr>
                <p:cNvSpPr txBox="1"/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(5,2)</m:t>
                        </m:r>
                      </m:oMath>
                    </m:oMathPara>
                  </a14:m>
                  <a:endParaRPr lang="zh-CN" altLang="en-US" sz="1400" dirty="0"/>
                </a:p>
              </p:txBody>
            </p:sp>
          </mc:Choice>
          <mc:Fallback xmlns=""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A804BF9C-478D-CC42-EBBF-AAEB64BF2F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9276" y="6093570"/>
                  <a:ext cx="432811" cy="215444"/>
                </a:xfrm>
                <a:prstGeom prst="rect">
                  <a:avLst/>
                </a:prstGeom>
                <a:blipFill>
                  <a:blip r:embed="rId33"/>
                  <a:stretch>
                    <a:fillRect l="-14085" r="-12676" b="-3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597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EC859ED-5BC7-48F9-9506-9C0539B22833}" vid="{909079C1-E9BD-4EBD-AA76-2669A0B019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55425</TotalTime>
  <Words>3157</Words>
  <Application>Microsoft Office PowerPoint</Application>
  <PresentationFormat>全屏显示(4:3)</PresentationFormat>
  <Paragraphs>585</Paragraphs>
  <Slides>40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Tahoma</vt:lpstr>
      <vt:lpstr>Wingdings</vt:lpstr>
      <vt:lpstr>Theme1</vt:lpstr>
      <vt:lpstr>QHL: A Fast Algorithm for Exact Constrained Shortest Path Search on Road Networks</vt:lpstr>
      <vt:lpstr>Outline</vt:lpstr>
      <vt:lpstr>Outline</vt:lpstr>
      <vt:lpstr>Motivation: route planning</vt:lpstr>
      <vt:lpstr>Motivation: one single objective</vt:lpstr>
      <vt:lpstr>Motivation: objective under a constraint</vt:lpstr>
      <vt:lpstr>Motivation: Constrained Shortest Path (CSP) problem</vt:lpstr>
      <vt:lpstr>Motivation: Constrained Shortest Path (CSP) query</vt:lpstr>
      <vt:lpstr>Definition: CSP query example</vt:lpstr>
      <vt:lpstr>Definition: CSP query example</vt:lpstr>
      <vt:lpstr>Motivation: related work</vt:lpstr>
      <vt:lpstr>Motivation: related work</vt:lpstr>
      <vt:lpstr>Contributions</vt:lpstr>
      <vt:lpstr>Outline</vt:lpstr>
      <vt:lpstr>Preliminaries: skyline paths</vt:lpstr>
      <vt:lpstr>Preliminaries: tree decomposition</vt:lpstr>
      <vt:lpstr>Preliminaries: separator</vt:lpstr>
      <vt:lpstr>Preliminaries: separator in LCA</vt:lpstr>
      <vt:lpstr>Preliminaries: separator in LCA</vt:lpstr>
      <vt:lpstr>Preliminaries: CSP-2Hop Index</vt:lpstr>
      <vt:lpstr>Preliminaries: CSP-2Hop query processing</vt:lpstr>
      <vt:lpstr>Outline</vt:lpstr>
      <vt:lpstr>QHL: framework</vt:lpstr>
      <vt:lpstr>QHL: time complexity</vt:lpstr>
      <vt:lpstr>QHL: prune hoplinks</vt:lpstr>
      <vt:lpstr>Prune hoplinks: example</vt:lpstr>
      <vt:lpstr>Prune hoplinks: intuition</vt:lpstr>
      <vt:lpstr>QHL: prune possible paths </vt:lpstr>
      <vt:lpstr>Prune possible paths: intuition</vt:lpstr>
      <vt:lpstr>Prune possible paths: example</vt:lpstr>
      <vt:lpstr>Prune possible paths: example</vt:lpstr>
      <vt:lpstr>Prune possible paths: example</vt:lpstr>
      <vt:lpstr>Prune possible paths: example</vt:lpstr>
      <vt:lpstr>Outline</vt:lpstr>
      <vt:lpstr>Experimental setting</vt:lpstr>
      <vt:lpstr>Experimental results</vt:lpstr>
      <vt:lpstr>Index cost</vt:lpstr>
      <vt:lpstr>Outline</vt:lpstr>
      <vt:lpstr>Conclusion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Queries over Database</dc:title>
  <dc:creator>谢珉</dc:creator>
  <cp:lastModifiedBy>Wang Libin</cp:lastModifiedBy>
  <cp:revision>867</cp:revision>
  <dcterms:created xsi:type="dcterms:W3CDTF">2015-03-03T07:46:42Z</dcterms:created>
  <dcterms:modified xsi:type="dcterms:W3CDTF">2023-07-13T08:31:29Z</dcterms:modified>
</cp:coreProperties>
</file>