
<file path=[Content_Types].xml><?xml version="1.0" encoding="utf-8"?>
<Types xmlns="http://schemas.openxmlformats.org/package/2006/content-types"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258" r:id="rId2"/>
    <p:sldId id="259" r:id="rId3"/>
    <p:sldId id="269" r:id="rId4"/>
    <p:sldId id="282" r:id="rId5"/>
    <p:sldId id="283" r:id="rId6"/>
    <p:sldId id="284" r:id="rId7"/>
    <p:sldId id="285" r:id="rId8"/>
    <p:sldId id="270" r:id="rId9"/>
    <p:sldId id="279" r:id="rId10"/>
    <p:sldId id="280" r:id="rId11"/>
    <p:sldId id="286" r:id="rId12"/>
    <p:sldId id="288" r:id="rId13"/>
    <p:sldId id="310" r:id="rId14"/>
    <p:sldId id="290" r:id="rId15"/>
    <p:sldId id="289" r:id="rId16"/>
    <p:sldId id="291" r:id="rId17"/>
    <p:sldId id="292" r:id="rId18"/>
    <p:sldId id="293" r:id="rId19"/>
    <p:sldId id="294" r:id="rId20"/>
    <p:sldId id="297" r:id="rId21"/>
    <p:sldId id="300" r:id="rId22"/>
    <p:sldId id="299" r:id="rId23"/>
    <p:sldId id="295" r:id="rId24"/>
    <p:sldId id="298" r:id="rId25"/>
    <p:sldId id="296" r:id="rId26"/>
    <p:sldId id="301" r:id="rId27"/>
    <p:sldId id="302" r:id="rId28"/>
    <p:sldId id="303" r:id="rId29"/>
    <p:sldId id="304" r:id="rId30"/>
    <p:sldId id="305" r:id="rId31"/>
    <p:sldId id="306" r:id="rId32"/>
    <p:sldId id="308" r:id="rId33"/>
  </p:sldIdLst>
  <p:sldSz cx="9144000" cy="6858000" type="screen4x3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99"/>
    <a:srgbClr val="00B0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6AD7D7-24EB-4EF1-85B3-B1EF6A3DB12C}" v="132" dt="2020-04-14T08:27:26.158"/>
    <p1510:client id="{6CE4A28C-1C3E-4B37-BC7D-69B69A71495B}" v="305" dt="2020-04-13T12:01:23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02" autoAdjust="0"/>
    <p:restoredTop sz="95407" autoAdjust="0"/>
  </p:normalViewPr>
  <p:slideViewPr>
    <p:cSldViewPr snapToGrid="0">
      <p:cViewPr varScale="1">
        <p:scale>
          <a:sx n="86" d="100"/>
          <a:sy n="86" d="100"/>
        </p:scale>
        <p:origin x="3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 XIE" userId="fcc84320-6c09-41e1-acdb-499b79a83508" providerId="ADAL" clId="{E5D97E01-BAB2-4C1A-8AD5-0F3A03E8F1F2}"/>
    <pc:docChg chg="undo custSel addSld delSld modSld sldOrd">
      <pc:chgData name="Min XIE" userId="fcc84320-6c09-41e1-acdb-499b79a83508" providerId="ADAL" clId="{E5D97E01-BAB2-4C1A-8AD5-0F3A03E8F1F2}" dt="2020-04-13T08:15:02.990" v="3169" actId="20577"/>
      <pc:docMkLst>
        <pc:docMk/>
      </pc:docMkLst>
      <pc:sldChg chg="addSp delSp modSp mod">
        <pc:chgData name="Min XIE" userId="fcc84320-6c09-41e1-acdb-499b79a83508" providerId="ADAL" clId="{E5D97E01-BAB2-4C1A-8AD5-0F3A03E8F1F2}" dt="2020-04-13T07:40:04.568" v="3078" actId="1076"/>
        <pc:sldMkLst>
          <pc:docMk/>
          <pc:sldMk cId="4034912512" sldId="258"/>
        </pc:sldMkLst>
        <pc:spChg chg="add mod">
          <ac:chgData name="Min XIE" userId="fcc84320-6c09-41e1-acdb-499b79a83508" providerId="ADAL" clId="{E5D97E01-BAB2-4C1A-8AD5-0F3A03E8F1F2}" dt="2020-04-12T13:04:52.702" v="18" actId="1076"/>
          <ac:spMkLst>
            <pc:docMk/>
            <pc:sldMk cId="4034912512" sldId="258"/>
            <ac:spMk id="4" creationId="{9812A4CB-D3EC-48CA-80D6-F029C0560B41}"/>
          </ac:spMkLst>
        </pc:spChg>
        <pc:spChg chg="mod">
          <ac:chgData name="Min XIE" userId="fcc84320-6c09-41e1-acdb-499b79a83508" providerId="ADAL" clId="{E5D97E01-BAB2-4C1A-8AD5-0F3A03E8F1F2}" dt="2020-04-12T13:04:24.398" v="9" actId="1076"/>
          <ac:spMkLst>
            <pc:docMk/>
            <pc:sldMk cId="4034912512" sldId="258"/>
            <ac:spMk id="15362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04:26.645" v="10" actId="478"/>
          <ac:spMkLst>
            <pc:docMk/>
            <pc:sldMk cId="4034912512" sldId="258"/>
            <ac:spMk id="15363" creationId="{00000000-0000-0000-0000-000000000000}"/>
          </ac:spMkLst>
        </pc:spChg>
        <pc:picChg chg="del">
          <ac:chgData name="Min XIE" userId="fcc84320-6c09-41e1-acdb-499b79a83508" providerId="ADAL" clId="{E5D97E01-BAB2-4C1A-8AD5-0F3A03E8F1F2}" dt="2020-04-12T13:04:15.275" v="6" actId="478"/>
          <ac:picMkLst>
            <pc:docMk/>
            <pc:sldMk cId="4034912512" sldId="258"/>
            <ac:picMk id="2" creationId="{00000000-0000-0000-0000-000000000000}"/>
          </ac:picMkLst>
        </pc:picChg>
        <pc:picChg chg="add mod">
          <ac:chgData name="Min XIE" userId="fcc84320-6c09-41e1-acdb-499b79a83508" providerId="ADAL" clId="{E5D97E01-BAB2-4C1A-8AD5-0F3A03E8F1F2}" dt="2020-04-12T13:05:11.707" v="22" actId="1076"/>
          <ac:picMkLst>
            <pc:docMk/>
            <pc:sldMk cId="4034912512" sldId="258"/>
            <ac:picMk id="7" creationId="{F8ADED2D-C61A-4688-8338-C2003591A125}"/>
          </ac:picMkLst>
        </pc:picChg>
        <pc:picChg chg="add mod">
          <ac:chgData name="Min XIE" userId="fcc84320-6c09-41e1-acdb-499b79a83508" providerId="ADAL" clId="{E5D97E01-BAB2-4C1A-8AD5-0F3A03E8F1F2}" dt="2020-04-12T13:05:11.707" v="22" actId="1076"/>
          <ac:picMkLst>
            <pc:docMk/>
            <pc:sldMk cId="4034912512" sldId="258"/>
            <ac:picMk id="8" creationId="{234A56F0-BF94-405E-B323-CFB4ABC016BD}"/>
          </ac:picMkLst>
        </pc:picChg>
        <pc:picChg chg="add mod">
          <ac:chgData name="Min XIE" userId="fcc84320-6c09-41e1-acdb-499b79a83508" providerId="ADAL" clId="{E5D97E01-BAB2-4C1A-8AD5-0F3A03E8F1F2}" dt="2020-04-12T13:05:11.707" v="22" actId="1076"/>
          <ac:picMkLst>
            <pc:docMk/>
            <pc:sldMk cId="4034912512" sldId="258"/>
            <ac:picMk id="9" creationId="{145D7C38-8B62-47B7-9CC4-F43AAA4B076D}"/>
          </ac:picMkLst>
        </pc:picChg>
        <pc:picChg chg="add mod">
          <ac:chgData name="Min XIE" userId="fcc84320-6c09-41e1-acdb-499b79a83508" providerId="ADAL" clId="{E5D97E01-BAB2-4C1A-8AD5-0F3A03E8F1F2}" dt="2020-04-13T07:40:04.568" v="3078" actId="1076"/>
          <ac:picMkLst>
            <pc:docMk/>
            <pc:sldMk cId="4034912512" sldId="258"/>
            <ac:picMk id="10" creationId="{08CA7BCF-1CDC-4BF8-9EA5-C94E6A58CB7A}"/>
          </ac:picMkLst>
        </pc:picChg>
      </pc:sldChg>
      <pc:sldChg chg="modSp mod">
        <pc:chgData name="Min XIE" userId="fcc84320-6c09-41e1-acdb-499b79a83508" providerId="ADAL" clId="{E5D97E01-BAB2-4C1A-8AD5-0F3A03E8F1F2}" dt="2020-04-13T07:07:39.766" v="2954" actId="20577"/>
        <pc:sldMkLst>
          <pc:docMk/>
          <pc:sldMk cId="319926488" sldId="259"/>
        </pc:sldMkLst>
        <pc:spChg chg="mod">
          <ac:chgData name="Min XIE" userId="fcc84320-6c09-41e1-acdb-499b79a83508" providerId="ADAL" clId="{E5D97E01-BAB2-4C1A-8AD5-0F3A03E8F1F2}" dt="2020-04-13T07:07:39.766" v="2954" actId="20577"/>
          <ac:spMkLst>
            <pc:docMk/>
            <pc:sldMk cId="319926488" sldId="259"/>
            <ac:spMk id="3" creationId="{00000000-0000-0000-0000-000000000000}"/>
          </ac:spMkLst>
        </pc:spChg>
      </pc:sldChg>
      <pc:sldChg chg="addSp delSp modSp mod">
        <pc:chgData name="Min XIE" userId="fcc84320-6c09-41e1-acdb-499b79a83508" providerId="ADAL" clId="{E5D97E01-BAB2-4C1A-8AD5-0F3A03E8F1F2}" dt="2020-04-13T07:07:47.745" v="2964" actId="20577"/>
        <pc:sldMkLst>
          <pc:docMk/>
          <pc:sldMk cId="95192731" sldId="269"/>
        </pc:sldMkLst>
        <pc:spChg chg="mod">
          <ac:chgData name="Min XIE" userId="fcc84320-6c09-41e1-acdb-499b79a83508" providerId="ADAL" clId="{E5D97E01-BAB2-4C1A-8AD5-0F3A03E8F1F2}" dt="2020-04-13T07:07:47.745" v="2964" actId="20577"/>
          <ac:spMkLst>
            <pc:docMk/>
            <pc:sldMk cId="95192731" sldId="269"/>
            <ac:spMk id="3" creationId="{00000000-0000-0000-0000-000000000000}"/>
          </ac:spMkLst>
        </pc:spChg>
        <pc:picChg chg="add del">
          <ac:chgData name="Min XIE" userId="fcc84320-6c09-41e1-acdb-499b79a83508" providerId="ADAL" clId="{E5D97E01-BAB2-4C1A-8AD5-0F3A03E8F1F2}" dt="2020-04-12T13:04:59.411" v="20"/>
          <ac:picMkLst>
            <pc:docMk/>
            <pc:sldMk cId="95192731" sldId="269"/>
            <ac:picMk id="5" creationId="{900CC4CE-14FE-4BC6-81D9-D177FB91F496}"/>
          </ac:picMkLst>
        </pc:picChg>
        <pc:picChg chg="add del">
          <ac:chgData name="Min XIE" userId="fcc84320-6c09-41e1-acdb-499b79a83508" providerId="ADAL" clId="{E5D97E01-BAB2-4C1A-8AD5-0F3A03E8F1F2}" dt="2020-04-12T13:04:59.411" v="20"/>
          <ac:picMkLst>
            <pc:docMk/>
            <pc:sldMk cId="95192731" sldId="269"/>
            <ac:picMk id="6" creationId="{67D980E0-FA98-4471-8CC3-5E8621A3CCD3}"/>
          </ac:picMkLst>
        </pc:picChg>
        <pc:picChg chg="add del">
          <ac:chgData name="Min XIE" userId="fcc84320-6c09-41e1-acdb-499b79a83508" providerId="ADAL" clId="{E5D97E01-BAB2-4C1A-8AD5-0F3A03E8F1F2}" dt="2020-04-12T13:04:59.411" v="20"/>
          <ac:picMkLst>
            <pc:docMk/>
            <pc:sldMk cId="95192731" sldId="269"/>
            <ac:picMk id="7" creationId="{DF800479-DBCE-49E6-A2D8-5E0884626AA6}"/>
          </ac:picMkLst>
        </pc:picChg>
        <pc:picChg chg="add del">
          <ac:chgData name="Min XIE" userId="fcc84320-6c09-41e1-acdb-499b79a83508" providerId="ADAL" clId="{E5D97E01-BAB2-4C1A-8AD5-0F3A03E8F1F2}" dt="2020-04-12T13:04:59.411" v="20"/>
          <ac:picMkLst>
            <pc:docMk/>
            <pc:sldMk cId="95192731" sldId="269"/>
            <ac:picMk id="8" creationId="{84BCAE2E-9A5D-41D9-B5A5-AF98ADC79664}"/>
          </ac:picMkLst>
        </pc:picChg>
      </pc:sldChg>
      <pc:sldChg chg="modSp modAnim">
        <pc:chgData name="Min XIE" userId="fcc84320-6c09-41e1-acdb-499b79a83508" providerId="ADAL" clId="{E5D97E01-BAB2-4C1A-8AD5-0F3A03E8F1F2}" dt="2020-04-13T07:53:55.346" v="3094" actId="20577"/>
        <pc:sldMkLst>
          <pc:docMk/>
          <pc:sldMk cId="572768255" sldId="270"/>
        </pc:sldMkLst>
        <pc:spChg chg="mod">
          <ac:chgData name="Min XIE" userId="fcc84320-6c09-41e1-acdb-499b79a83508" providerId="ADAL" clId="{E5D97E01-BAB2-4C1A-8AD5-0F3A03E8F1F2}" dt="2020-04-13T07:53:55.346" v="3094" actId="20577"/>
          <ac:spMkLst>
            <pc:docMk/>
            <pc:sldMk cId="572768255" sldId="270"/>
            <ac:spMk id="6" creationId="{00000000-0000-0000-0000-000000000000}"/>
          </ac:spMkLst>
        </pc:spChg>
      </pc:sldChg>
      <pc:sldChg chg="modSp mod">
        <pc:chgData name="Min XIE" userId="fcc84320-6c09-41e1-acdb-499b79a83508" providerId="ADAL" clId="{E5D97E01-BAB2-4C1A-8AD5-0F3A03E8F1F2}" dt="2020-04-13T08:04:27.575" v="3099"/>
        <pc:sldMkLst>
          <pc:docMk/>
          <pc:sldMk cId="2547817728" sldId="279"/>
        </pc:sldMkLst>
        <pc:spChg chg="mod">
          <ac:chgData name="Min XIE" userId="fcc84320-6c09-41e1-acdb-499b79a83508" providerId="ADAL" clId="{E5D97E01-BAB2-4C1A-8AD5-0F3A03E8F1F2}" dt="2020-04-13T07:53:48.788" v="3089" actId="20577"/>
          <ac:spMkLst>
            <pc:docMk/>
            <pc:sldMk cId="2547817728" sldId="279"/>
            <ac:spMk id="6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3T08:04:27.575" v="3099"/>
          <ac:spMkLst>
            <pc:docMk/>
            <pc:sldMk cId="2547817728" sldId="279"/>
            <ac:spMk id="21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7:21:51.129" v="1080" actId="20577"/>
          <ac:spMkLst>
            <pc:docMk/>
            <pc:sldMk cId="2547817728" sldId="279"/>
            <ac:spMk id="30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7:22:13.244" v="1092" actId="20577"/>
          <ac:spMkLst>
            <pc:docMk/>
            <pc:sldMk cId="2547817728" sldId="279"/>
            <ac:spMk id="32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7:22:11.360" v="1090" actId="20577"/>
          <ac:spMkLst>
            <pc:docMk/>
            <pc:sldMk cId="2547817728" sldId="279"/>
            <ac:spMk id="38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7:21:57.462" v="1084" actId="20577"/>
          <ac:spMkLst>
            <pc:docMk/>
            <pc:sldMk cId="2547817728" sldId="279"/>
            <ac:spMk id="42" creationId="{00000000-0000-0000-0000-000000000000}"/>
          </ac:spMkLst>
        </pc:spChg>
      </pc:sldChg>
      <pc:sldChg chg="addSp delSp modSp mod modAnim">
        <pc:chgData name="Min XIE" userId="fcc84320-6c09-41e1-acdb-499b79a83508" providerId="ADAL" clId="{E5D97E01-BAB2-4C1A-8AD5-0F3A03E8F1F2}" dt="2020-04-13T08:05:15.667" v="3111" actId="1076"/>
        <pc:sldMkLst>
          <pc:docMk/>
          <pc:sldMk cId="3570177081" sldId="280"/>
        </pc:sldMkLst>
        <pc:spChg chg="mod">
          <ac:chgData name="Min XIE" userId="fcc84320-6c09-41e1-acdb-499b79a83508" providerId="ADAL" clId="{E5D97E01-BAB2-4C1A-8AD5-0F3A03E8F1F2}" dt="2020-04-12T13:24:13.997" v="128" actId="20577"/>
          <ac:spMkLst>
            <pc:docMk/>
            <pc:sldMk cId="3570177081" sldId="280"/>
            <ac:spMk id="11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3T08:05:15.667" v="3111" actId="1076"/>
          <ac:spMkLst>
            <pc:docMk/>
            <pc:sldMk cId="3570177081" sldId="280"/>
            <ac:spMk id="23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7:20:31.059" v="1074" actId="20577"/>
          <ac:spMkLst>
            <pc:docMk/>
            <pc:sldMk cId="3570177081" sldId="280"/>
            <ac:spMk id="24" creationId="{00000000-0000-0000-0000-000000000000}"/>
          </ac:spMkLst>
        </pc:spChg>
        <pc:spChg chg="add del">
          <ac:chgData name="Min XIE" userId="fcc84320-6c09-41e1-acdb-499b79a83508" providerId="ADAL" clId="{E5D97E01-BAB2-4C1A-8AD5-0F3A03E8F1F2}" dt="2020-04-12T17:23:28.403" v="1094" actId="478"/>
          <ac:spMkLst>
            <pc:docMk/>
            <pc:sldMk cId="3570177081" sldId="280"/>
            <ac:spMk id="27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7:23:25.914" v="1093" actId="14100"/>
          <ac:spMkLst>
            <pc:docMk/>
            <pc:sldMk cId="3570177081" sldId="280"/>
            <ac:spMk id="28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3T08:05:11.764" v="3110" actId="1076"/>
          <ac:spMkLst>
            <pc:docMk/>
            <pc:sldMk cId="3570177081" sldId="280"/>
            <ac:spMk id="30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3:28:40.176" v="229" actId="20577"/>
          <ac:spMkLst>
            <pc:docMk/>
            <pc:sldMk cId="3570177081" sldId="280"/>
            <ac:spMk id="40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3T08:05:10.786" v="3109" actId="1076"/>
          <ac:spMkLst>
            <pc:docMk/>
            <pc:sldMk cId="3570177081" sldId="280"/>
            <ac:spMk id="41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3T08:04:40.722" v="3102" actId="1076"/>
          <ac:spMkLst>
            <pc:docMk/>
            <pc:sldMk cId="3570177081" sldId="280"/>
            <ac:spMk id="42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3:11:55.387" v="88" actId="1038"/>
          <ac:spMkLst>
            <pc:docMk/>
            <pc:sldMk cId="3570177081" sldId="280"/>
            <ac:spMk id="44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3:12:03.292" v="90" actId="14100"/>
          <ac:spMkLst>
            <pc:docMk/>
            <pc:sldMk cId="3570177081" sldId="280"/>
            <ac:spMk id="45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3:11:55.387" v="88" actId="1038"/>
          <ac:spMkLst>
            <pc:docMk/>
            <pc:sldMk cId="3570177081" sldId="280"/>
            <ac:spMk id="46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3:12:13.319" v="93" actId="14100"/>
          <ac:spMkLst>
            <pc:docMk/>
            <pc:sldMk cId="3570177081" sldId="280"/>
            <ac:spMk id="47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3:11:29.518" v="62" actId="20577"/>
          <ac:spMkLst>
            <pc:docMk/>
            <pc:sldMk cId="3570177081" sldId="280"/>
            <ac:spMk id="48" creationId="{00000000-0000-0000-0000-000000000000}"/>
          </ac:spMkLst>
        </pc:spChg>
      </pc:sldChg>
      <pc:sldChg chg="modSp del mod">
        <pc:chgData name="Min XIE" userId="fcc84320-6c09-41e1-acdb-499b79a83508" providerId="ADAL" clId="{E5D97E01-BAB2-4C1A-8AD5-0F3A03E8F1F2}" dt="2020-04-12T13:21:12.163" v="99" actId="2696"/>
        <pc:sldMkLst>
          <pc:docMk/>
          <pc:sldMk cId="219050307" sldId="281"/>
        </pc:sldMkLst>
        <pc:spChg chg="mod">
          <ac:chgData name="Min XIE" userId="fcc84320-6c09-41e1-acdb-499b79a83508" providerId="ADAL" clId="{E5D97E01-BAB2-4C1A-8AD5-0F3A03E8F1F2}" dt="2020-04-12T13:07:47.083" v="28" actId="20577"/>
          <ac:spMkLst>
            <pc:docMk/>
            <pc:sldMk cId="219050307" sldId="281"/>
            <ac:spMk id="3" creationId="{00000000-0000-0000-0000-000000000000}"/>
          </ac:spMkLst>
        </pc:spChg>
      </pc:sldChg>
      <pc:sldChg chg="add">
        <pc:chgData name="Min XIE" userId="fcc84320-6c09-41e1-acdb-499b79a83508" providerId="ADAL" clId="{E5D97E01-BAB2-4C1A-8AD5-0F3A03E8F1F2}" dt="2020-04-12T13:21:03.810" v="98" actId="22"/>
        <pc:sldMkLst>
          <pc:docMk/>
          <pc:sldMk cId="1167222737" sldId="282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593965474" sldId="282"/>
        </pc:sldMkLst>
      </pc:sldChg>
      <pc:sldChg chg="add">
        <pc:chgData name="Min XIE" userId="fcc84320-6c09-41e1-acdb-499b79a83508" providerId="ADAL" clId="{E5D97E01-BAB2-4C1A-8AD5-0F3A03E8F1F2}" dt="2020-04-12T13:21:03.810" v="98" actId="22"/>
        <pc:sldMkLst>
          <pc:docMk/>
          <pc:sldMk cId="611131104" sldId="283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2327442306" sldId="283"/>
        </pc:sldMkLst>
      </pc:sldChg>
      <pc:sldChg chg="add">
        <pc:chgData name="Min XIE" userId="fcc84320-6c09-41e1-acdb-499b79a83508" providerId="ADAL" clId="{E5D97E01-BAB2-4C1A-8AD5-0F3A03E8F1F2}" dt="2020-04-12T13:21:03.810" v="98" actId="22"/>
        <pc:sldMkLst>
          <pc:docMk/>
          <pc:sldMk cId="471079529" sldId="284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1176074037" sldId="284"/>
        </pc:sldMkLst>
      </pc:sldChg>
      <pc:sldChg chg="modSp add mod">
        <pc:chgData name="Min XIE" userId="fcc84320-6c09-41e1-acdb-499b79a83508" providerId="ADAL" clId="{E5D97E01-BAB2-4C1A-8AD5-0F3A03E8F1F2}" dt="2020-04-13T07:07:56.288" v="2974" actId="20577"/>
        <pc:sldMkLst>
          <pc:docMk/>
          <pc:sldMk cId="219050307" sldId="285"/>
        </pc:sldMkLst>
        <pc:spChg chg="mod">
          <ac:chgData name="Min XIE" userId="fcc84320-6c09-41e1-acdb-499b79a83508" providerId="ADAL" clId="{E5D97E01-BAB2-4C1A-8AD5-0F3A03E8F1F2}" dt="2020-04-13T07:07:56.288" v="2974" actId="20577"/>
          <ac:spMkLst>
            <pc:docMk/>
            <pc:sldMk cId="219050307" sldId="285"/>
            <ac:spMk id="3" creationId="{00000000-0000-0000-0000-000000000000}"/>
          </ac:spMkLst>
        </pc:spChg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1975084807" sldId="286"/>
        </pc:sldMkLst>
      </pc:sldChg>
      <pc:sldChg chg="addSp delSp modSp add mod modAnim">
        <pc:chgData name="Min XIE" userId="fcc84320-6c09-41e1-acdb-499b79a83508" providerId="ADAL" clId="{E5D97E01-BAB2-4C1A-8AD5-0F3A03E8F1F2}" dt="2020-04-12T13:27:51.565" v="210"/>
        <pc:sldMkLst>
          <pc:docMk/>
          <pc:sldMk cId="2906627662" sldId="286"/>
        </pc:sldMkLst>
        <pc:spChg chg="mod">
          <ac:chgData name="Min XIE" userId="fcc84320-6c09-41e1-acdb-499b79a83508" providerId="ADAL" clId="{E5D97E01-BAB2-4C1A-8AD5-0F3A03E8F1F2}" dt="2020-04-12T13:27:10.479" v="206" actId="20577"/>
          <ac:spMkLst>
            <pc:docMk/>
            <pc:sldMk cId="2906627662" sldId="286"/>
            <ac:spMk id="11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3:24:05.559" v="127" actId="20577"/>
          <ac:spMkLst>
            <pc:docMk/>
            <pc:sldMk cId="2906627662" sldId="286"/>
            <ac:spMk id="40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26:26.380" v="199" actId="478"/>
          <ac:spMkLst>
            <pc:docMk/>
            <pc:sldMk cId="2906627662" sldId="286"/>
            <ac:spMk id="44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26:32.800" v="201" actId="478"/>
          <ac:spMkLst>
            <pc:docMk/>
            <pc:sldMk cId="2906627662" sldId="286"/>
            <ac:spMk id="45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26:30.835" v="200" actId="478"/>
          <ac:spMkLst>
            <pc:docMk/>
            <pc:sldMk cId="2906627662" sldId="286"/>
            <ac:spMk id="46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26:37.543" v="202" actId="478"/>
          <ac:spMkLst>
            <pc:docMk/>
            <pc:sldMk cId="2906627662" sldId="286"/>
            <ac:spMk id="47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3:24:24.832" v="131" actId="20577"/>
          <ac:spMkLst>
            <pc:docMk/>
            <pc:sldMk cId="2906627662" sldId="286"/>
            <ac:spMk id="48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3:25:26.913" v="169" actId="14100"/>
          <ac:spMkLst>
            <pc:docMk/>
            <pc:sldMk cId="2906627662" sldId="286"/>
            <ac:spMk id="49" creationId="{00000000-0000-0000-0000-000000000000}"/>
          </ac:spMkLst>
        </pc:spChg>
        <pc:spChg chg="add">
          <ac:chgData name="Min XIE" userId="fcc84320-6c09-41e1-acdb-499b79a83508" providerId="ADAL" clId="{E5D97E01-BAB2-4C1A-8AD5-0F3A03E8F1F2}" dt="2020-04-12T13:26:58.843" v="203"/>
          <ac:spMkLst>
            <pc:docMk/>
            <pc:sldMk cId="2906627662" sldId="286"/>
            <ac:spMk id="50" creationId="{D15777B9-C8F3-476E-B2CE-42E83DF6E2D3}"/>
          </ac:spMkLst>
        </pc:spChg>
        <pc:spChg chg="mod">
          <ac:chgData name="Min XIE" userId="fcc84320-6c09-41e1-acdb-499b79a83508" providerId="ADAL" clId="{E5D97E01-BAB2-4C1A-8AD5-0F3A03E8F1F2}" dt="2020-04-12T13:25:34.735" v="170" actId="1076"/>
          <ac:spMkLst>
            <pc:docMk/>
            <pc:sldMk cId="2906627662" sldId="286"/>
            <ac:spMk id="51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3:27:24.699" v="209" actId="166"/>
          <ac:spMkLst>
            <pc:docMk/>
            <pc:sldMk cId="2906627662" sldId="286"/>
            <ac:spMk id="52" creationId="{00000000-0000-0000-0000-000000000000}"/>
          </ac:spMkLst>
        </pc:spChg>
        <pc:spChg chg="add">
          <ac:chgData name="Min XIE" userId="fcc84320-6c09-41e1-acdb-499b79a83508" providerId="ADAL" clId="{E5D97E01-BAB2-4C1A-8AD5-0F3A03E8F1F2}" dt="2020-04-12T13:26:58.843" v="203"/>
          <ac:spMkLst>
            <pc:docMk/>
            <pc:sldMk cId="2906627662" sldId="286"/>
            <ac:spMk id="53" creationId="{95778363-C5AD-4CBE-B2A8-15E408FF2E94}"/>
          </ac:spMkLst>
        </pc:spChg>
        <pc:spChg chg="add">
          <ac:chgData name="Min XIE" userId="fcc84320-6c09-41e1-acdb-499b79a83508" providerId="ADAL" clId="{E5D97E01-BAB2-4C1A-8AD5-0F3A03E8F1F2}" dt="2020-04-12T13:26:58.843" v="203"/>
          <ac:spMkLst>
            <pc:docMk/>
            <pc:sldMk cId="2906627662" sldId="286"/>
            <ac:spMk id="54" creationId="{73DEDC04-AADD-4F34-8623-5F8D6C450BA0}"/>
          </ac:spMkLst>
        </pc:spChg>
        <pc:spChg chg="add">
          <ac:chgData name="Min XIE" userId="fcc84320-6c09-41e1-acdb-499b79a83508" providerId="ADAL" clId="{E5D97E01-BAB2-4C1A-8AD5-0F3A03E8F1F2}" dt="2020-04-12T13:26:58.843" v="203"/>
          <ac:spMkLst>
            <pc:docMk/>
            <pc:sldMk cId="2906627662" sldId="286"/>
            <ac:spMk id="55" creationId="{BF0FE9F7-A37A-4FB9-BC58-7EA838555F30}"/>
          </ac:spMkLst>
        </pc:spChg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62235694" sldId="287"/>
        </pc:sldMkLst>
      </pc:sldChg>
      <pc:sldChg chg="add del">
        <pc:chgData name="Min XIE" userId="fcc84320-6c09-41e1-acdb-499b79a83508" providerId="ADAL" clId="{E5D97E01-BAB2-4C1A-8AD5-0F3A03E8F1F2}" dt="2020-04-12T13:31:32.968" v="231" actId="47"/>
        <pc:sldMkLst>
          <pc:docMk/>
          <pc:sldMk cId="1405326705" sldId="287"/>
        </pc:sldMkLst>
      </pc:sldChg>
      <pc:sldChg chg="addSp delSp modSp add mod delAnim modAnim">
        <pc:chgData name="Min XIE" userId="fcc84320-6c09-41e1-acdb-499b79a83508" providerId="ADAL" clId="{E5D97E01-BAB2-4C1A-8AD5-0F3A03E8F1F2}" dt="2020-04-13T07:24:21.328" v="3041"/>
        <pc:sldMkLst>
          <pc:docMk/>
          <pc:sldMk cId="1020502563" sldId="288"/>
        </pc:sldMkLst>
        <pc:spChg chg="del">
          <ac:chgData name="Min XIE" userId="fcc84320-6c09-41e1-acdb-499b79a83508" providerId="ADAL" clId="{E5D97E01-BAB2-4C1A-8AD5-0F3A03E8F1F2}" dt="2020-04-12T13:31:42.878" v="232" actId="478"/>
          <ac:spMkLst>
            <pc:docMk/>
            <pc:sldMk cId="1020502563" sldId="288"/>
            <ac:spMk id="18" creationId="{00000000-0000-0000-0000-000000000000}"/>
          </ac:spMkLst>
        </pc:spChg>
        <pc:spChg chg="add mod">
          <ac:chgData name="Min XIE" userId="fcc84320-6c09-41e1-acdb-499b79a83508" providerId="ADAL" clId="{E5D97E01-BAB2-4C1A-8AD5-0F3A03E8F1F2}" dt="2020-04-12T13:42:27.152" v="430" actId="14100"/>
          <ac:spMkLst>
            <pc:docMk/>
            <pc:sldMk cId="1020502563" sldId="288"/>
            <ac:spMk id="19" creationId="{A7F14B5D-9B7E-4C8B-A2DA-FE9A16969028}"/>
          </ac:spMkLst>
        </pc:spChg>
        <pc:spChg chg="add mod">
          <ac:chgData name="Min XIE" userId="fcc84320-6c09-41e1-acdb-499b79a83508" providerId="ADAL" clId="{E5D97E01-BAB2-4C1A-8AD5-0F3A03E8F1F2}" dt="2020-04-13T07:12:52.361" v="3006"/>
          <ac:spMkLst>
            <pc:docMk/>
            <pc:sldMk cId="1020502563" sldId="288"/>
            <ac:spMk id="20" creationId="{864D54E6-C30D-4826-8A5E-96CF0FA7FCE2}"/>
          </ac:spMkLst>
        </pc:spChg>
        <pc:spChg chg="add mod">
          <ac:chgData name="Min XIE" userId="fcc84320-6c09-41e1-acdb-499b79a83508" providerId="ADAL" clId="{E5D97E01-BAB2-4C1A-8AD5-0F3A03E8F1F2}" dt="2020-04-13T06:45:35.083" v="2814" actId="1076"/>
          <ac:spMkLst>
            <pc:docMk/>
            <pc:sldMk cId="1020502563" sldId="288"/>
            <ac:spMk id="21" creationId="{115D5253-CC46-47CF-95A7-109743AF2AD2}"/>
          </ac:spMkLst>
        </pc:spChg>
        <pc:spChg chg="del">
          <ac:chgData name="Min XIE" userId="fcc84320-6c09-41e1-acdb-499b79a83508" providerId="ADAL" clId="{E5D97E01-BAB2-4C1A-8AD5-0F3A03E8F1F2}" dt="2020-04-12T13:31:56.397" v="239" actId="478"/>
          <ac:spMkLst>
            <pc:docMk/>
            <pc:sldMk cId="1020502563" sldId="288"/>
            <ac:spMk id="50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31:42.878" v="232" actId="478"/>
          <ac:spMkLst>
            <pc:docMk/>
            <pc:sldMk cId="1020502563" sldId="288"/>
            <ac:spMk id="53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31:42.878" v="232" actId="478"/>
          <ac:spMkLst>
            <pc:docMk/>
            <pc:sldMk cId="1020502563" sldId="288"/>
            <ac:spMk id="54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3:42:16.345" v="426" actId="1076"/>
          <ac:spMkLst>
            <pc:docMk/>
            <pc:sldMk cId="1020502563" sldId="288"/>
            <ac:spMk id="55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31:56.397" v="239" actId="478"/>
          <ac:spMkLst>
            <pc:docMk/>
            <pc:sldMk cId="1020502563" sldId="288"/>
            <ac:spMk id="56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31:46.015" v="233" actId="478"/>
          <ac:spMkLst>
            <pc:docMk/>
            <pc:sldMk cId="1020502563" sldId="288"/>
            <ac:spMk id="57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31:51.230" v="236" actId="478"/>
          <ac:spMkLst>
            <pc:docMk/>
            <pc:sldMk cId="1020502563" sldId="288"/>
            <ac:spMk id="58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31:49.835" v="235" actId="478"/>
          <ac:spMkLst>
            <pc:docMk/>
            <pc:sldMk cId="1020502563" sldId="288"/>
            <ac:spMk id="59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35:46.219" v="258" actId="478"/>
          <ac:spMkLst>
            <pc:docMk/>
            <pc:sldMk cId="1020502563" sldId="288"/>
            <ac:spMk id="60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31:47.476" v="234" actId="478"/>
          <ac:spMkLst>
            <pc:docMk/>
            <pc:sldMk cId="1020502563" sldId="288"/>
            <ac:spMk id="61" creationId="{00000000-0000-0000-0000-000000000000}"/>
          </ac:spMkLst>
        </pc:spChg>
        <pc:spChg chg="del mod">
          <ac:chgData name="Min XIE" userId="fcc84320-6c09-41e1-acdb-499b79a83508" providerId="ADAL" clId="{E5D97E01-BAB2-4C1A-8AD5-0F3A03E8F1F2}" dt="2020-04-12T13:31:53.040" v="238" actId="478"/>
          <ac:spMkLst>
            <pc:docMk/>
            <pc:sldMk cId="1020502563" sldId="288"/>
            <ac:spMk id="62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31:42.878" v="232" actId="478"/>
          <ac:spMkLst>
            <pc:docMk/>
            <pc:sldMk cId="1020502563" sldId="288"/>
            <ac:spMk id="63" creationId="{00000000-0000-0000-0000-000000000000}"/>
          </ac:spMkLst>
        </pc:spChg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071002723" sldId="288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965332615" sldId="289"/>
        </pc:sldMkLst>
      </pc:sldChg>
      <pc:sldChg chg="addSp delSp modSp new mod modAnim">
        <pc:chgData name="Min XIE" userId="fcc84320-6c09-41e1-acdb-499b79a83508" providerId="ADAL" clId="{E5D97E01-BAB2-4C1A-8AD5-0F3A03E8F1F2}" dt="2020-04-13T07:24:54.281" v="3044"/>
        <pc:sldMkLst>
          <pc:docMk/>
          <pc:sldMk cId="4011177533" sldId="289"/>
        </pc:sldMkLst>
        <pc:spChg chg="mod">
          <ac:chgData name="Min XIE" userId="fcc84320-6c09-41e1-acdb-499b79a83508" providerId="ADAL" clId="{E5D97E01-BAB2-4C1A-8AD5-0F3A03E8F1F2}" dt="2020-04-12T17:02:09.411" v="793" actId="1076"/>
          <ac:spMkLst>
            <pc:docMk/>
            <pc:sldMk cId="4011177533" sldId="289"/>
            <ac:spMk id="2" creationId="{A5405C81-FA06-49BF-AF93-598367EB734C}"/>
          </ac:spMkLst>
        </pc:spChg>
        <pc:spChg chg="del mod">
          <ac:chgData name="Min XIE" userId="fcc84320-6c09-41e1-acdb-499b79a83508" providerId="ADAL" clId="{E5D97E01-BAB2-4C1A-8AD5-0F3A03E8F1F2}" dt="2020-04-12T16:46:56.745" v="562" actId="478"/>
          <ac:spMkLst>
            <pc:docMk/>
            <pc:sldMk cId="4011177533" sldId="289"/>
            <ac:spMk id="3" creationId="{4CDD1025-BEE2-4DA2-8451-2F68658A6BA9}"/>
          </ac:spMkLst>
        </pc:spChg>
        <pc:spChg chg="mod">
          <ac:chgData name="Min XIE" userId="fcc84320-6c09-41e1-acdb-499b79a83508" providerId="ADAL" clId="{E5D97E01-BAB2-4C1A-8AD5-0F3A03E8F1F2}" dt="2020-04-12T16:49:28.796" v="612" actId="1076"/>
          <ac:spMkLst>
            <pc:docMk/>
            <pc:sldMk cId="4011177533" sldId="289"/>
            <ac:spMk id="4" creationId="{266A092A-FB02-49F8-A687-8AC72EC3A5CB}"/>
          </ac:spMkLst>
        </pc:spChg>
        <pc:spChg chg="add mod">
          <ac:chgData name="Min XIE" userId="fcc84320-6c09-41e1-acdb-499b79a83508" providerId="ADAL" clId="{E5D97E01-BAB2-4C1A-8AD5-0F3A03E8F1F2}" dt="2020-04-12T16:51:53.374" v="671" actId="1076"/>
          <ac:spMkLst>
            <pc:docMk/>
            <pc:sldMk cId="4011177533" sldId="289"/>
            <ac:spMk id="6" creationId="{F38A703F-9A89-4355-9F57-61DFE1736D66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10" creationId="{61FAB78B-1B82-42F0-A642-740414293968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11" creationId="{9A45753F-8908-4A43-B1BD-9AF8BB5E316E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12" creationId="{69FBC9D8-C5BA-4055-961D-72D7E2DDF959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13" creationId="{6FFD0C90-7B98-43A6-B864-2D037FA3F08E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14" creationId="{1F28180A-64D7-44B4-A9CD-42496CBB46E1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15" creationId="{17E1FC80-A4CB-4F56-A5D3-CE50BF86432F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16" creationId="{EE60DCFD-88A6-4DFB-B8C8-2FA886B55893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17" creationId="{5D1DE393-6700-4ABD-81DD-194F9CF3CFAC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18" creationId="{9D1DCBA4-F101-43B6-B018-5CAAE1CEA6F0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19" creationId="{D0FDE30B-E00D-4DD7-8AB4-731B7683D9C9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20" creationId="{7A669132-4F1D-409A-BA3B-4565F8FE5128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21" creationId="{602F1175-5E8E-4BFB-87FE-79E9E3ACD6B5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22" creationId="{F0DA9C11-85EA-4E70-A314-4DDE11BEAEC1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23" creationId="{F46CA1D1-70A2-478D-AD87-192649370F91}"/>
          </ac:spMkLst>
        </pc:spChg>
        <pc:spChg chg="add del 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24" creationId="{BC5949AB-46A6-4A6C-A82F-B3AD21A6B1AA}"/>
          </ac:spMkLst>
        </pc:spChg>
        <pc:spChg chg="add mod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25" creationId="{2DA697E1-9D79-4BE7-AC22-93AEAF651FC6}"/>
          </ac:spMkLst>
        </pc:spChg>
        <pc:spChg chg="add mod">
          <ac:chgData name="Min XIE" userId="fcc84320-6c09-41e1-acdb-499b79a83508" providerId="ADAL" clId="{E5D97E01-BAB2-4C1A-8AD5-0F3A03E8F1F2}" dt="2020-04-12T16:59:18.034" v="768" actId="1076"/>
          <ac:spMkLst>
            <pc:docMk/>
            <pc:sldMk cId="4011177533" sldId="289"/>
            <ac:spMk id="80" creationId="{6819A6F6-B9C4-46A6-B8F3-41FB2F224F72}"/>
          </ac:spMkLst>
        </pc:spChg>
        <pc:spChg chg="add del">
          <ac:chgData name="Min XIE" userId="fcc84320-6c09-41e1-acdb-499b79a83508" providerId="ADAL" clId="{E5D97E01-BAB2-4C1A-8AD5-0F3A03E8F1F2}" dt="2020-04-12T17:01:41.934" v="782"/>
          <ac:spMkLst>
            <pc:docMk/>
            <pc:sldMk cId="4011177533" sldId="289"/>
            <ac:spMk id="81" creationId="{66AF2F04-76BB-4828-A0BE-D180BFDB1FAA}"/>
          </ac:spMkLst>
        </pc:spChg>
        <pc:grpChg chg="add del mod">
          <ac:chgData name="Min XIE" userId="fcc84320-6c09-41e1-acdb-499b79a83508" providerId="ADAL" clId="{E5D97E01-BAB2-4C1A-8AD5-0F3A03E8F1F2}" dt="2020-04-12T16:49:36.706" v="613" actId="165"/>
          <ac:grpSpMkLst>
            <pc:docMk/>
            <pc:sldMk cId="4011177533" sldId="289"/>
            <ac:grpSpMk id="7" creationId="{74C5126D-00BA-4D0C-86B1-580F4AE2D49B}"/>
          </ac:grpSpMkLst>
        </pc:grpChg>
        <pc:grpChg chg="add mod">
          <ac:chgData name="Min XIE" userId="fcc84320-6c09-41e1-acdb-499b79a83508" providerId="ADAL" clId="{E5D97E01-BAB2-4C1A-8AD5-0F3A03E8F1F2}" dt="2020-04-13T07:24:45.304" v="3042" actId="164"/>
          <ac:grpSpMkLst>
            <pc:docMk/>
            <pc:sldMk cId="4011177533" sldId="289"/>
            <ac:grpSpMk id="79" creationId="{518D209F-718A-485A-91A6-E0CF149E2446}"/>
          </ac:grpSpMkLst>
        </pc:grpChg>
        <pc:grpChg chg="add mod">
          <ac:chgData name="Min XIE" userId="fcc84320-6c09-41e1-acdb-499b79a83508" providerId="ADAL" clId="{E5D97E01-BAB2-4C1A-8AD5-0F3A03E8F1F2}" dt="2020-04-13T07:24:45.304" v="3042" actId="164"/>
          <ac:grpSpMkLst>
            <pc:docMk/>
            <pc:sldMk cId="4011177533" sldId="289"/>
            <ac:grpSpMk id="82" creationId="{C40D67FB-2ADF-4B64-AD3F-C7CCFB071F7B}"/>
          </ac:grpSpMkLst>
        </pc:grpChg>
        <pc:graphicFrameChg chg="add mod">
          <ac:chgData name="Min XIE" userId="fcc84320-6c09-41e1-acdb-499b79a83508" providerId="ADAL" clId="{E5D97E01-BAB2-4C1A-8AD5-0F3A03E8F1F2}" dt="2020-04-12T16:51:53.374" v="671" actId="1076"/>
          <ac:graphicFrameMkLst>
            <pc:docMk/>
            <pc:sldMk cId="4011177533" sldId="289"/>
            <ac:graphicFrameMk id="5" creationId="{B75D6931-260F-457C-894D-C7352CC9D2BB}"/>
          </ac:graphicFrameMkLst>
        </pc:graphicFrameChg>
        <pc:cxnChg chg="mod topLvl">
          <ac:chgData name="Min XIE" userId="fcc84320-6c09-41e1-acdb-499b79a83508" providerId="ADAL" clId="{E5D97E01-BAB2-4C1A-8AD5-0F3A03E8F1F2}" dt="2020-04-13T07:24:45.304" v="3042" actId="164"/>
          <ac:cxnSpMkLst>
            <pc:docMk/>
            <pc:sldMk cId="4011177533" sldId="289"/>
            <ac:cxnSpMk id="8" creationId="{08967C86-E291-4675-BB49-D13CFBAD12A3}"/>
          </ac:cxnSpMkLst>
        </pc:cxnChg>
        <pc:cxnChg chg="mod topLvl">
          <ac:chgData name="Min XIE" userId="fcc84320-6c09-41e1-acdb-499b79a83508" providerId="ADAL" clId="{E5D97E01-BAB2-4C1A-8AD5-0F3A03E8F1F2}" dt="2020-04-13T07:24:45.304" v="3042" actId="164"/>
          <ac:cxnSpMkLst>
            <pc:docMk/>
            <pc:sldMk cId="4011177533" sldId="289"/>
            <ac:cxnSpMk id="9" creationId="{7EFCDEA6-0732-42B2-B6C8-6DC413AE082A}"/>
          </ac:cxnSpMkLst>
        </pc:cxnChg>
        <pc:cxnChg chg="add mod">
          <ac:chgData name="Min XIE" userId="fcc84320-6c09-41e1-acdb-499b79a83508" providerId="ADAL" clId="{E5D97E01-BAB2-4C1A-8AD5-0F3A03E8F1F2}" dt="2020-04-13T07:24:45.304" v="3042" actId="164"/>
          <ac:cxnSpMkLst>
            <pc:docMk/>
            <pc:sldMk cId="4011177533" sldId="289"/>
            <ac:cxnSpMk id="28" creationId="{2872B456-EDAA-4FCF-9DD2-DB2DF27B6B7A}"/>
          </ac:cxnSpMkLst>
        </pc:cxnChg>
        <pc:cxnChg chg="add mod">
          <ac:chgData name="Min XIE" userId="fcc84320-6c09-41e1-acdb-499b79a83508" providerId="ADAL" clId="{E5D97E01-BAB2-4C1A-8AD5-0F3A03E8F1F2}" dt="2020-04-13T07:24:45.304" v="3042" actId="164"/>
          <ac:cxnSpMkLst>
            <pc:docMk/>
            <pc:sldMk cId="4011177533" sldId="289"/>
            <ac:cxnSpMk id="30" creationId="{75890229-D420-4A8A-9970-0ECAAFAD96A6}"/>
          </ac:cxnSpMkLst>
        </pc:cxnChg>
        <pc:cxnChg chg="add mod">
          <ac:chgData name="Min XIE" userId="fcc84320-6c09-41e1-acdb-499b79a83508" providerId="ADAL" clId="{E5D97E01-BAB2-4C1A-8AD5-0F3A03E8F1F2}" dt="2020-04-13T07:24:45.304" v="3042" actId="164"/>
          <ac:cxnSpMkLst>
            <pc:docMk/>
            <pc:sldMk cId="4011177533" sldId="289"/>
            <ac:cxnSpMk id="32" creationId="{F0CB96E2-16EF-4B10-9F85-F9B859D787C6}"/>
          </ac:cxnSpMkLst>
        </pc:cxnChg>
        <pc:cxnChg chg="add mod">
          <ac:chgData name="Min XIE" userId="fcc84320-6c09-41e1-acdb-499b79a83508" providerId="ADAL" clId="{E5D97E01-BAB2-4C1A-8AD5-0F3A03E8F1F2}" dt="2020-04-13T07:24:45.304" v="3042" actId="164"/>
          <ac:cxnSpMkLst>
            <pc:docMk/>
            <pc:sldMk cId="4011177533" sldId="289"/>
            <ac:cxnSpMk id="34" creationId="{CCE9078D-883F-4504-B54E-9D7888388073}"/>
          </ac:cxnSpMkLst>
        </pc:cxnChg>
        <pc:cxnChg chg="add mod">
          <ac:chgData name="Min XIE" userId="fcc84320-6c09-41e1-acdb-499b79a83508" providerId="ADAL" clId="{E5D97E01-BAB2-4C1A-8AD5-0F3A03E8F1F2}" dt="2020-04-13T07:24:45.304" v="3042" actId="164"/>
          <ac:cxnSpMkLst>
            <pc:docMk/>
            <pc:sldMk cId="4011177533" sldId="289"/>
            <ac:cxnSpMk id="36" creationId="{00FD9D7A-A047-48DE-B7A1-25DA37660D32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39" creationId="{A70187D7-F0B1-4A43-8ECA-9AD34EA19B52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40" creationId="{785AF29B-2641-4CF1-A1F2-83B060AADAA8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41" creationId="{A70187D7-F0B1-4A43-8ECA-9AD34EA19B52}"/>
          </ac:cxnSpMkLst>
        </pc:cxnChg>
        <pc:cxnChg chg="add">
          <ac:chgData name="Min XIE" userId="fcc84320-6c09-41e1-acdb-499b79a83508" providerId="ADAL" clId="{E5D97E01-BAB2-4C1A-8AD5-0F3A03E8F1F2}" dt="2020-04-12T16:55:16.193" v="694"/>
          <ac:cxnSpMkLst>
            <pc:docMk/>
            <pc:sldMk cId="4011177533" sldId="289"/>
            <ac:cxnSpMk id="42" creationId="{A70187D7-F0B1-4A43-8ECA-9AD34EA19B52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43" creationId="{FB18EA89-FD4B-478E-BCAE-81C27BB757C3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44" creationId="{DC131FA5-748E-4991-95B4-A030F72347D9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45" creationId="{C9A81E3B-FB68-41E4-9F74-363A1AEA35F6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46" creationId="{77E745A0-1345-490A-8C9C-A546CBA688C0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47" creationId="{BB9E0DC6-0685-4EC9-9490-F14B45D73D89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48" creationId="{6AD97651-0C12-43CF-B88F-3180810FA8C3}"/>
          </ac:cxnSpMkLst>
        </pc:cxnChg>
        <pc:cxnChg chg="add">
          <ac:chgData name="Min XIE" userId="fcc84320-6c09-41e1-acdb-499b79a83508" providerId="ADAL" clId="{E5D97E01-BAB2-4C1A-8AD5-0F3A03E8F1F2}" dt="2020-04-12T16:56:35.324" v="714"/>
          <ac:cxnSpMkLst>
            <pc:docMk/>
            <pc:sldMk cId="4011177533" sldId="289"/>
            <ac:cxnSpMk id="58" creationId="{FB18EA89-FD4B-478E-BCAE-81C27BB757C3}"/>
          </ac:cxnSpMkLst>
        </pc:cxnChg>
        <pc:cxnChg chg="add">
          <ac:chgData name="Min XIE" userId="fcc84320-6c09-41e1-acdb-499b79a83508" providerId="ADAL" clId="{E5D97E01-BAB2-4C1A-8AD5-0F3A03E8F1F2}" dt="2020-04-12T16:56:35.324" v="714"/>
          <ac:cxnSpMkLst>
            <pc:docMk/>
            <pc:sldMk cId="4011177533" sldId="289"/>
            <ac:cxnSpMk id="59" creationId="{DC131FA5-748E-4991-95B4-A030F72347D9}"/>
          </ac:cxnSpMkLst>
        </pc:cxnChg>
        <pc:cxnChg chg="add">
          <ac:chgData name="Min XIE" userId="fcc84320-6c09-41e1-acdb-499b79a83508" providerId="ADAL" clId="{E5D97E01-BAB2-4C1A-8AD5-0F3A03E8F1F2}" dt="2020-04-12T16:56:35.324" v="714"/>
          <ac:cxnSpMkLst>
            <pc:docMk/>
            <pc:sldMk cId="4011177533" sldId="289"/>
            <ac:cxnSpMk id="60" creationId="{C9A81E3B-FB68-41E4-9F74-363A1AEA35F6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61" creationId="{62BCA523-DE61-4282-98E5-A5B0747690EE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62" creationId="{DFC34EB9-BF8B-41B8-9AED-3E83E60100A7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63" creationId="{80FA1DB7-CA99-405C-9195-15588AA4D2A6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64" creationId="{7650110F-B036-468E-B8A3-33841564D8CE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65" creationId="{89942C70-45B5-4BA9-BE5F-7E0FC19B29F0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66" creationId="{6AD97651-0C12-43CF-B88F-3180810FA8C3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67" creationId="{62BCA523-DE61-4282-98E5-A5B0747690EE}"/>
          </ac:cxnSpMkLst>
        </pc:cxnChg>
        <pc:cxnChg chg="add del mod">
          <ac:chgData name="Min XIE" userId="fcc84320-6c09-41e1-acdb-499b79a83508" providerId="ADAL" clId="{E5D97E01-BAB2-4C1A-8AD5-0F3A03E8F1F2}" dt="2020-04-12T16:57:05.791" v="723" actId="478"/>
          <ac:cxnSpMkLst>
            <pc:docMk/>
            <pc:sldMk cId="4011177533" sldId="289"/>
            <ac:cxnSpMk id="68" creationId="{DFC34EB9-BF8B-41B8-9AED-3E83E60100A7}"/>
          </ac:cxnSpMkLst>
        </pc:cxnChg>
      </pc:sldChg>
      <pc:sldChg chg="modSp add mod">
        <pc:chgData name="Min XIE" userId="fcc84320-6c09-41e1-acdb-499b79a83508" providerId="ADAL" clId="{E5D97E01-BAB2-4C1A-8AD5-0F3A03E8F1F2}" dt="2020-04-13T07:08:04.178" v="2984" actId="20577"/>
        <pc:sldMkLst>
          <pc:docMk/>
          <pc:sldMk cId="3321620534" sldId="290"/>
        </pc:sldMkLst>
        <pc:spChg chg="mod">
          <ac:chgData name="Min XIE" userId="fcc84320-6c09-41e1-acdb-499b79a83508" providerId="ADAL" clId="{E5D97E01-BAB2-4C1A-8AD5-0F3A03E8F1F2}" dt="2020-04-13T07:08:04.178" v="2984" actId="20577"/>
          <ac:spMkLst>
            <pc:docMk/>
            <pc:sldMk cId="3321620534" sldId="290"/>
            <ac:spMk id="3" creationId="{00000000-0000-0000-0000-000000000000}"/>
          </ac:spMkLst>
        </pc:spChg>
      </pc:sldChg>
      <pc:sldChg chg="addSp delSp modSp new mod delAnim modAnim">
        <pc:chgData name="Min XIE" userId="fcc84320-6c09-41e1-acdb-499b79a83508" providerId="ADAL" clId="{E5D97E01-BAB2-4C1A-8AD5-0F3A03E8F1F2}" dt="2020-04-13T07:25:23.214" v="3047"/>
        <pc:sldMkLst>
          <pc:docMk/>
          <pc:sldMk cId="3646792016" sldId="291"/>
        </pc:sldMkLst>
        <pc:spChg chg="mod">
          <ac:chgData name="Min XIE" userId="fcc84320-6c09-41e1-acdb-499b79a83508" providerId="ADAL" clId="{E5D97E01-BAB2-4C1A-8AD5-0F3A03E8F1F2}" dt="2020-04-12T16:53:29.412" v="679"/>
          <ac:spMkLst>
            <pc:docMk/>
            <pc:sldMk cId="3646792016" sldId="291"/>
            <ac:spMk id="2" creationId="{878ECFE8-008B-43AB-A4A1-EBC24E02C758}"/>
          </ac:spMkLst>
        </pc:spChg>
        <pc:spChg chg="del">
          <ac:chgData name="Min XIE" userId="fcc84320-6c09-41e1-acdb-499b79a83508" providerId="ADAL" clId="{E5D97E01-BAB2-4C1A-8AD5-0F3A03E8F1F2}" dt="2020-04-12T17:00:25.428" v="769" actId="478"/>
          <ac:spMkLst>
            <pc:docMk/>
            <pc:sldMk cId="3646792016" sldId="291"/>
            <ac:spMk id="3" creationId="{31DCE2FD-36C8-432A-A066-EBC27094DFEC}"/>
          </ac:spMkLst>
        </pc:spChg>
        <pc:spChg chg="add">
          <ac:chgData name="Min XIE" userId="fcc84320-6c09-41e1-acdb-499b79a83508" providerId="ADAL" clId="{E5D97E01-BAB2-4C1A-8AD5-0F3A03E8F1F2}" dt="2020-04-12T17:00:26.778" v="770"/>
          <ac:spMkLst>
            <pc:docMk/>
            <pc:sldMk cId="3646792016" sldId="291"/>
            <ac:spMk id="6" creationId="{9B2AE484-5ED8-465D-8B81-6700F237A5C1}"/>
          </ac:spMkLst>
        </pc:spChg>
        <pc:spChg chg="add del">
          <ac:chgData name="Min XIE" userId="fcc84320-6c09-41e1-acdb-499b79a83508" providerId="ADAL" clId="{E5D97E01-BAB2-4C1A-8AD5-0F3A03E8F1F2}" dt="2020-04-12T17:01:01.419" v="777" actId="478"/>
          <ac:spMkLst>
            <pc:docMk/>
            <pc:sldMk cId="3646792016" sldId="291"/>
            <ac:spMk id="7" creationId="{106846BF-BF39-42D4-96AD-B21AA76A3224}"/>
          </ac:spMkLst>
        </pc:spChg>
        <pc:spChg chg="add del">
          <ac:chgData name="Min XIE" userId="fcc84320-6c09-41e1-acdb-499b79a83508" providerId="ADAL" clId="{E5D97E01-BAB2-4C1A-8AD5-0F3A03E8F1F2}" dt="2020-04-12T17:01:01.419" v="777" actId="478"/>
          <ac:spMkLst>
            <pc:docMk/>
            <pc:sldMk cId="3646792016" sldId="291"/>
            <ac:spMk id="18" creationId="{9AE63D03-DA8A-43D4-B5EF-8B9C41429A64}"/>
          </ac:spMkLst>
        </pc:spChg>
        <pc:spChg chg="mod">
          <ac:chgData name="Min XIE" userId="fcc84320-6c09-41e1-acdb-499b79a83508" providerId="ADAL" clId="{E5D97E01-BAB2-4C1A-8AD5-0F3A03E8F1F2}" dt="2020-04-12T17:25:46.738" v="1119" actId="14100"/>
          <ac:spMkLst>
            <pc:docMk/>
            <pc:sldMk cId="3646792016" sldId="291"/>
            <ac:spMk id="20" creationId="{1537A924-1C25-4B92-A4EA-530BFD7C83CD}"/>
          </ac:spMkLst>
        </pc:spChg>
        <pc:spChg chg="del">
          <ac:chgData name="Min XIE" userId="fcc84320-6c09-41e1-acdb-499b79a83508" providerId="ADAL" clId="{E5D97E01-BAB2-4C1A-8AD5-0F3A03E8F1F2}" dt="2020-04-12T17:25:42.629" v="1118" actId="478"/>
          <ac:spMkLst>
            <pc:docMk/>
            <pc:sldMk cId="3646792016" sldId="291"/>
            <ac:spMk id="21" creationId="{E5355194-EC28-4718-A86D-90B763A16EC3}"/>
          </ac:spMkLst>
        </pc:spChg>
        <pc:spChg chg="add del">
          <ac:chgData name="Min XIE" userId="fcc84320-6c09-41e1-acdb-499b79a83508" providerId="ADAL" clId="{E5D97E01-BAB2-4C1A-8AD5-0F3A03E8F1F2}" dt="2020-04-12T17:01:01.419" v="777" actId="478"/>
          <ac:spMkLst>
            <pc:docMk/>
            <pc:sldMk cId="3646792016" sldId="291"/>
            <ac:spMk id="23" creationId="{9CD7B990-11AA-4B0F-BD66-8BA00E18956A}"/>
          </ac:spMkLst>
        </pc:spChg>
        <pc:spChg chg="add del">
          <ac:chgData name="Min XIE" userId="fcc84320-6c09-41e1-acdb-499b79a83508" providerId="ADAL" clId="{E5D97E01-BAB2-4C1A-8AD5-0F3A03E8F1F2}" dt="2020-04-12T17:01:01.419" v="777" actId="478"/>
          <ac:spMkLst>
            <pc:docMk/>
            <pc:sldMk cId="3646792016" sldId="291"/>
            <ac:spMk id="24" creationId="{86F04AEF-37AE-488B-8212-1F476D849A05}"/>
          </ac:spMkLst>
        </pc:spChg>
        <pc:spChg chg="add del">
          <ac:chgData name="Min XIE" userId="fcc84320-6c09-41e1-acdb-499b79a83508" providerId="ADAL" clId="{E5D97E01-BAB2-4C1A-8AD5-0F3A03E8F1F2}" dt="2020-04-12T17:01:01.419" v="777" actId="478"/>
          <ac:spMkLst>
            <pc:docMk/>
            <pc:sldMk cId="3646792016" sldId="291"/>
            <ac:spMk id="25" creationId="{93ADD210-F80B-4756-855F-061E9EAA3CAC}"/>
          </ac:spMkLst>
        </pc:spChg>
        <pc:spChg chg="add del">
          <ac:chgData name="Min XIE" userId="fcc84320-6c09-41e1-acdb-499b79a83508" providerId="ADAL" clId="{E5D97E01-BAB2-4C1A-8AD5-0F3A03E8F1F2}" dt="2020-04-12T17:01:01.419" v="777" actId="478"/>
          <ac:spMkLst>
            <pc:docMk/>
            <pc:sldMk cId="3646792016" sldId="291"/>
            <ac:spMk id="26" creationId="{87F8ABFA-A8F5-467C-B86C-158AF659519C}"/>
          </ac:spMkLst>
        </pc:spChg>
        <pc:spChg chg="add del">
          <ac:chgData name="Min XIE" userId="fcc84320-6c09-41e1-acdb-499b79a83508" providerId="ADAL" clId="{E5D97E01-BAB2-4C1A-8AD5-0F3A03E8F1F2}" dt="2020-04-12T17:01:01.419" v="777" actId="478"/>
          <ac:spMkLst>
            <pc:docMk/>
            <pc:sldMk cId="3646792016" sldId="291"/>
            <ac:spMk id="27" creationId="{C71CC004-41AE-4422-91A7-859810E310DC}"/>
          </ac:spMkLst>
        </pc:spChg>
        <pc:spChg chg="add del">
          <ac:chgData name="Min XIE" userId="fcc84320-6c09-41e1-acdb-499b79a83508" providerId="ADAL" clId="{E5D97E01-BAB2-4C1A-8AD5-0F3A03E8F1F2}" dt="2020-04-12T17:01:01.419" v="777" actId="478"/>
          <ac:spMkLst>
            <pc:docMk/>
            <pc:sldMk cId="3646792016" sldId="291"/>
            <ac:spMk id="28" creationId="{AEC906D3-6F23-4301-A23C-1639AD1F07BC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30" creationId="{0598F84C-571F-4719-A083-29D1399CDFC9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31" creationId="{F47F7CC1-86D4-4D6D-B4DA-8EF780A987A2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33" creationId="{DD6B7FF0-9458-45D6-A880-5FB4CEF8972F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35" creationId="{A3D1F5EC-E595-4BA4-AC30-E7AF2BDA3494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36" creationId="{E19E76FF-560B-473F-8789-DC43F54256B4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37" creationId="{4EFAD09D-F0E6-4B09-8729-23C3A4AC26E4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38" creationId="{72577603-D837-4D10-B929-01F9B91188DF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39" creationId="{B9059289-DF4E-4EC6-8F6D-BDDA4391C4C6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40" creationId="{17582009-F258-4158-94B9-D3F2FD7A23B4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41" creationId="{1C477B9C-A76F-46FF-8304-E3BBE111ED9A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42" creationId="{E68E65B5-FF16-4035-87A3-DAA4C54A1C95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43" creationId="{B4637F38-042E-4172-9A2B-B33FEAD44BCF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44" creationId="{6CA9699F-B921-4F71-97F1-7A282563F25D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45" creationId="{8AD93588-50C5-4975-A2FC-604139A91E58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47" creationId="{A4661906-9799-4381-9FDC-3550F4ECD7BC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48" creationId="{A897877A-4C32-4652-8857-1B17360CBD44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49" creationId="{9AB3F2AB-89F2-4479-9824-A7C3DFDE0B87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50" creationId="{AB150175-EB77-4B9C-A453-1D8F59E7DD07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51" creationId="{3D928B56-1F4D-4CE2-9B42-DD713856457C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52" creationId="{E75BE86E-7664-4F1B-AF66-FC03B3C12DD0}"/>
          </ac:spMkLst>
        </pc:spChg>
        <pc:spChg chg="add">
          <ac:chgData name="Min XIE" userId="fcc84320-6c09-41e1-acdb-499b79a83508" providerId="ADAL" clId="{E5D97E01-BAB2-4C1A-8AD5-0F3A03E8F1F2}" dt="2020-04-12T17:00:43.403" v="773"/>
          <ac:spMkLst>
            <pc:docMk/>
            <pc:sldMk cId="3646792016" sldId="291"/>
            <ac:spMk id="54" creationId="{13976C09-54FB-44E0-A99C-123588F836D4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55" creationId="{9249D52C-9566-42DC-A567-7E796D88B993}"/>
          </ac:spMkLst>
        </pc:spChg>
        <pc:spChg chg="add del mod">
          <ac:chgData name="Min XIE" userId="fcc84320-6c09-41e1-acdb-499b79a83508" providerId="ADAL" clId="{E5D97E01-BAB2-4C1A-8AD5-0F3A03E8F1F2}" dt="2020-04-12T17:01:05.509" v="778" actId="478"/>
          <ac:spMkLst>
            <pc:docMk/>
            <pc:sldMk cId="3646792016" sldId="291"/>
            <ac:spMk id="57" creationId="{B48C754F-4D73-4138-B410-60DE57FF4CFC}"/>
          </ac:spMkLst>
        </pc:spChg>
        <pc:spChg chg="add del mod">
          <ac:chgData name="Min XIE" userId="fcc84320-6c09-41e1-acdb-499b79a83508" providerId="ADAL" clId="{E5D97E01-BAB2-4C1A-8AD5-0F3A03E8F1F2}" dt="2020-04-12T17:01:55.244" v="788" actId="478"/>
          <ac:spMkLst>
            <pc:docMk/>
            <pc:sldMk cId="3646792016" sldId="291"/>
            <ac:spMk id="58" creationId="{7D868997-1167-45E1-8EAC-F62C6CA77AA9}"/>
          </ac:spMkLst>
        </pc:spChg>
        <pc:spChg chg="add mod">
          <ac:chgData name="Min XIE" userId="fcc84320-6c09-41e1-acdb-499b79a83508" providerId="ADAL" clId="{E5D97E01-BAB2-4C1A-8AD5-0F3A03E8F1F2}" dt="2020-04-12T17:25:52.924" v="1120" actId="14100"/>
          <ac:spMkLst>
            <pc:docMk/>
            <pc:sldMk cId="3646792016" sldId="291"/>
            <ac:spMk id="59" creationId="{5C45509A-4431-4703-AD2F-218A323869FA}"/>
          </ac:spMkLst>
        </pc:spChg>
        <pc:spChg chg="add del">
          <ac:chgData name="Min XIE" userId="fcc84320-6c09-41e1-acdb-499b79a83508" providerId="ADAL" clId="{E5D97E01-BAB2-4C1A-8AD5-0F3A03E8F1F2}" dt="2020-04-12T17:02:20.285" v="795"/>
          <ac:spMkLst>
            <pc:docMk/>
            <pc:sldMk cId="3646792016" sldId="291"/>
            <ac:spMk id="60" creationId="{8B5507AC-FAAC-4524-9B91-AA4309E8D25D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63" creationId="{4725FE76-371E-486F-BD25-C716EAE48070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64" creationId="{8F286AE7-9115-4D5E-ABD5-B73D7E9F201F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65" creationId="{98C3A6FA-73F1-421A-8675-33A35C909CC8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66" creationId="{FCE592F9-3428-4808-A6EF-C96325966B40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67" creationId="{282932DA-050F-451F-B04A-95C3D53A3A72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68" creationId="{7E95B1BA-09F2-4AEB-86A6-46B600668C23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69" creationId="{ADC3F8C7-4523-42AB-81B1-AD17C2766AF3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70" creationId="{00C684C6-86D3-4525-B36F-9A90021B6DD4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71" creationId="{52E46FD5-5C09-4DD2-8275-C588083260AB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72" creationId="{9BB93C31-E6DD-4607-9C9F-EBC5B151A9F2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73" creationId="{EB67B9CF-B9D2-4212-BDAF-590D58065169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74" creationId="{A8D792E2-2501-494F-8BE8-6C85F8CDF726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75" creationId="{0267AB8E-DEF3-46F0-80A1-E2DE5A0168DE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76" creationId="{518B732A-1BAA-4F8F-8B51-B5159DBB7AE7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77" creationId="{6BD8DEFE-4CF0-4494-9892-6C927CDC8974}"/>
          </ac:spMkLst>
        </pc:spChg>
        <pc:spChg chg="add del mod">
          <ac:chgData name="Min XIE" userId="fcc84320-6c09-41e1-acdb-499b79a83508" providerId="ADAL" clId="{E5D97E01-BAB2-4C1A-8AD5-0F3A03E8F1F2}" dt="2020-04-12T17:03:58.394" v="820" actId="478"/>
          <ac:spMkLst>
            <pc:docMk/>
            <pc:sldMk cId="3646792016" sldId="291"/>
            <ac:spMk id="100" creationId="{BF6ACB92-2AE5-4926-B813-30A46B94664C}"/>
          </ac:spMkLst>
        </pc:spChg>
        <pc:spChg chg="add mod">
          <ac:chgData name="Min XIE" userId="fcc84320-6c09-41e1-acdb-499b79a83508" providerId="ADAL" clId="{E5D97E01-BAB2-4C1A-8AD5-0F3A03E8F1F2}" dt="2020-04-12T17:25:33.300" v="1114" actId="166"/>
          <ac:spMkLst>
            <pc:docMk/>
            <pc:sldMk cId="3646792016" sldId="291"/>
            <ac:spMk id="112" creationId="{AAB83A14-985A-4626-813E-B7AA8E21CC5A}"/>
          </ac:spMkLst>
        </pc:spChg>
        <pc:spChg chg="add del">
          <ac:chgData name="Min XIE" userId="fcc84320-6c09-41e1-acdb-499b79a83508" providerId="ADAL" clId="{E5D97E01-BAB2-4C1A-8AD5-0F3A03E8F1F2}" dt="2020-04-12T17:24:28.740" v="1099"/>
          <ac:spMkLst>
            <pc:docMk/>
            <pc:sldMk cId="3646792016" sldId="291"/>
            <ac:spMk id="114" creationId="{585E929C-ADB8-45DD-9D4C-2CA9A57D8620}"/>
          </ac:spMkLst>
        </pc:spChg>
        <pc:grpChg chg="add del">
          <ac:chgData name="Min XIE" userId="fcc84320-6c09-41e1-acdb-499b79a83508" providerId="ADAL" clId="{E5D97E01-BAB2-4C1A-8AD5-0F3A03E8F1F2}" dt="2020-04-12T17:01:01.419" v="777" actId="478"/>
          <ac:grpSpMkLst>
            <pc:docMk/>
            <pc:sldMk cId="3646792016" sldId="291"/>
            <ac:grpSpMk id="8" creationId="{3B9C244A-8C58-4579-A076-9DA463968EEE}"/>
          </ac:grpSpMkLst>
        </pc:grpChg>
        <pc:grpChg chg="add mod ord">
          <ac:chgData name="Min XIE" userId="fcc84320-6c09-41e1-acdb-499b79a83508" providerId="ADAL" clId="{E5D97E01-BAB2-4C1A-8AD5-0F3A03E8F1F2}" dt="2020-04-12T17:00:57.276" v="776" actId="1076"/>
          <ac:grpSpMkLst>
            <pc:docMk/>
            <pc:sldMk cId="3646792016" sldId="291"/>
            <ac:grpSpMk id="19" creationId="{DE7E45B3-DA17-4720-8A51-64E338B0FCB9}"/>
          </ac:grpSpMkLst>
        </pc:grpChg>
        <pc:grpChg chg="add mod">
          <ac:chgData name="Min XIE" userId="fcc84320-6c09-41e1-acdb-499b79a83508" providerId="ADAL" clId="{E5D97E01-BAB2-4C1A-8AD5-0F3A03E8F1F2}" dt="2020-04-12T17:00:37.381" v="772"/>
          <ac:grpSpMkLst>
            <pc:docMk/>
            <pc:sldMk cId="3646792016" sldId="291"/>
            <ac:grpSpMk id="32" creationId="{58202C43-B5C9-45FB-8546-8FF303E7CAEE}"/>
          </ac:grpSpMkLst>
        </pc:grpChg>
        <pc:grpChg chg="add mod">
          <ac:chgData name="Min XIE" userId="fcc84320-6c09-41e1-acdb-499b79a83508" providerId="ADAL" clId="{E5D97E01-BAB2-4C1A-8AD5-0F3A03E8F1F2}" dt="2020-04-12T17:00:37.381" v="772"/>
          <ac:grpSpMkLst>
            <pc:docMk/>
            <pc:sldMk cId="3646792016" sldId="291"/>
            <ac:grpSpMk id="34" creationId="{79D6D991-4090-4DB0-87D5-4E358575E49C}"/>
          </ac:grpSpMkLst>
        </pc:grpChg>
        <pc:grpChg chg="add mod">
          <ac:chgData name="Min XIE" userId="fcc84320-6c09-41e1-acdb-499b79a83508" providerId="ADAL" clId="{E5D97E01-BAB2-4C1A-8AD5-0F3A03E8F1F2}" dt="2020-04-12T17:00:37.381" v="772"/>
          <ac:grpSpMkLst>
            <pc:docMk/>
            <pc:sldMk cId="3646792016" sldId="291"/>
            <ac:grpSpMk id="46" creationId="{9F82BDEF-220A-4E84-A513-DDD7B3143AB0}"/>
          </ac:grpSpMkLst>
        </pc:grpChg>
        <pc:grpChg chg="add del">
          <ac:chgData name="Min XIE" userId="fcc84320-6c09-41e1-acdb-499b79a83508" providerId="ADAL" clId="{E5D97E01-BAB2-4C1A-8AD5-0F3A03E8F1F2}" dt="2020-04-12T17:03:18.373" v="809" actId="165"/>
          <ac:grpSpMkLst>
            <pc:docMk/>
            <pc:sldMk cId="3646792016" sldId="291"/>
            <ac:grpSpMk id="83" creationId="{B0A8E86E-4F18-4B45-B4F2-899FC28B24B4}"/>
          </ac:grpSpMkLst>
        </pc:grpChg>
        <pc:grpChg chg="add mod">
          <ac:chgData name="Min XIE" userId="fcc84320-6c09-41e1-acdb-499b79a83508" providerId="ADAL" clId="{E5D97E01-BAB2-4C1A-8AD5-0F3A03E8F1F2}" dt="2020-04-13T07:25:18.459" v="3045" actId="164"/>
          <ac:grpSpMkLst>
            <pc:docMk/>
            <pc:sldMk cId="3646792016" sldId="291"/>
            <ac:grpSpMk id="124" creationId="{F9DC9CCF-AA0D-4F94-8D53-9ABA2BFE7F46}"/>
          </ac:grpSpMkLst>
        </pc:grpChg>
        <pc:graphicFrameChg chg="add del">
          <ac:chgData name="Min XIE" userId="fcc84320-6c09-41e1-acdb-499b79a83508" providerId="ADAL" clId="{E5D97E01-BAB2-4C1A-8AD5-0F3A03E8F1F2}" dt="2020-04-12T17:01:01.419" v="777" actId="478"/>
          <ac:graphicFrameMkLst>
            <pc:docMk/>
            <pc:sldMk cId="3646792016" sldId="291"/>
            <ac:graphicFrameMk id="5" creationId="{2EBA3E86-AAEA-4DE6-B2BC-9B031B8B6A49}"/>
          </ac:graphicFrameMkLst>
        </pc:graphicFrameChg>
        <pc:graphicFrameChg chg="add">
          <ac:chgData name="Min XIE" userId="fcc84320-6c09-41e1-acdb-499b79a83508" providerId="ADAL" clId="{E5D97E01-BAB2-4C1A-8AD5-0F3A03E8F1F2}" dt="2020-04-12T17:00:43.403" v="773"/>
          <ac:graphicFrameMkLst>
            <pc:docMk/>
            <pc:sldMk cId="3646792016" sldId="291"/>
            <ac:graphicFrameMk id="53" creationId="{D1099FBF-93A5-466F-B245-CCAD1AFAB920}"/>
          </ac:graphicFrameMkLst>
        </pc:graphicFrameChg>
        <pc:picChg chg="add">
          <ac:chgData name="Min XIE" userId="fcc84320-6c09-41e1-acdb-499b79a83508" providerId="ADAL" clId="{E5D97E01-BAB2-4C1A-8AD5-0F3A03E8F1F2}" dt="2020-04-12T17:00:36.266" v="771"/>
          <ac:picMkLst>
            <pc:docMk/>
            <pc:sldMk cId="3646792016" sldId="291"/>
            <ac:picMk id="29" creationId="{F6588B48-2E62-4113-B8DA-C54471C95A57}"/>
          </ac:picMkLst>
        </pc:picChg>
        <pc:cxnChg chg="add mod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61" creationId="{B24AF0E2-D48C-43F4-A839-95087DFDDEAC}"/>
          </ac:cxnSpMkLst>
        </pc:cxnChg>
        <pc:cxnChg chg="add mod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62" creationId="{27BEE0BF-F93B-469C-9036-D0DC5C0D9FED}"/>
          </ac:cxnSpMkLst>
        </pc:cxnChg>
        <pc:cxnChg chg="add del">
          <ac:chgData name="Min XIE" userId="fcc84320-6c09-41e1-acdb-499b79a83508" providerId="ADAL" clId="{E5D97E01-BAB2-4C1A-8AD5-0F3A03E8F1F2}" dt="2020-04-12T17:25:06.646" v="1108" actId="478"/>
          <ac:cxnSpMkLst>
            <pc:docMk/>
            <pc:sldMk cId="3646792016" sldId="291"/>
            <ac:cxnSpMk id="78" creationId="{50B7E02B-A18E-4E4D-BCD5-9E104A97348E}"/>
          </ac:cxnSpMkLst>
        </pc:cxnChg>
        <pc:cxnChg chg="add del mod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79" creationId="{6C63FE22-80AF-474E-AF84-1BF53D1A04D5}"/>
          </ac:cxnSpMkLst>
        </pc:cxnChg>
        <pc:cxnChg chg="add del">
          <ac:chgData name="Min XIE" userId="fcc84320-6c09-41e1-acdb-499b79a83508" providerId="ADAL" clId="{E5D97E01-BAB2-4C1A-8AD5-0F3A03E8F1F2}" dt="2020-04-12T17:02:47.685" v="802" actId="478"/>
          <ac:cxnSpMkLst>
            <pc:docMk/>
            <pc:sldMk cId="3646792016" sldId="291"/>
            <ac:cxnSpMk id="80" creationId="{F10BFE9B-862D-4500-BF4B-B4739674F8BA}"/>
          </ac:cxnSpMkLst>
        </pc:cxnChg>
        <pc:cxnChg chg="add del">
          <ac:chgData name="Min XIE" userId="fcc84320-6c09-41e1-acdb-499b79a83508" providerId="ADAL" clId="{E5D97E01-BAB2-4C1A-8AD5-0F3A03E8F1F2}" dt="2020-04-12T17:02:51.748" v="803" actId="478"/>
          <ac:cxnSpMkLst>
            <pc:docMk/>
            <pc:sldMk cId="3646792016" sldId="291"/>
            <ac:cxnSpMk id="81" creationId="{23B6ABC5-20F0-44A5-A51E-6245DDFD8FCE}"/>
          </ac:cxnSpMkLst>
        </pc:cxnChg>
        <pc:cxnChg chg="add del mod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82" creationId="{9866D530-2705-41AF-A19D-2C0D2E87AE9A}"/>
          </ac:cxnSpMkLst>
        </pc:cxnChg>
        <pc:cxnChg chg="del mod topLvl">
          <ac:chgData name="Min XIE" userId="fcc84320-6c09-41e1-acdb-499b79a83508" providerId="ADAL" clId="{E5D97E01-BAB2-4C1A-8AD5-0F3A03E8F1F2}" dt="2020-04-12T17:25:16.743" v="1112" actId="478"/>
          <ac:cxnSpMkLst>
            <pc:docMk/>
            <pc:sldMk cId="3646792016" sldId="291"/>
            <ac:cxnSpMk id="84" creationId="{9AA2ED2A-E2DC-4EA8-9150-501A9FE0C405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85" creationId="{7D1BA935-950F-45E1-A0A1-87C0C8A27D46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86" creationId="{7E0D40E2-D81C-41F2-B7E6-3E91D15FEAC9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87" creationId="{AF6F803F-B051-40B0-8775-A9EDF89E0A09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88" creationId="{795141E9-58C8-4A7D-9D02-9BABC4A609D8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89" creationId="{47A14F75-7333-4E32-ACFC-7240A666A174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90" creationId="{2FACCD4A-8B82-4250-A982-8B715044794C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91" creationId="{30DEBA89-E960-42C1-A78E-358BC33FF4A3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92" creationId="{5C20FB51-278D-41FD-8C64-1DD3B6D8CA0C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93" creationId="{4CCD552D-A476-4969-89E5-37F28B019C29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94" creationId="{3CC3C1D6-D330-4524-B9E4-9A21DE948EE6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95" creationId="{50CC98A8-D5E6-4C08-85D1-4455C684E0DA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96" creationId="{3F4A03FE-C422-4034-9457-C4FB6EB1DC28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97" creationId="{337113FD-8A10-4DA4-8DC6-1945962AEB9A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98" creationId="{483A50A2-8692-437C-A9EC-26C932741132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99" creationId="{D165AA63-A212-4AF5-AA92-AA23E8D37F7C}"/>
          </ac:cxnSpMkLst>
        </pc:cxnChg>
        <pc:cxnChg chg="add mod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115" creationId="{9AE244FD-A562-41B9-B3AE-C871657416BB}"/>
          </ac:cxnSpMkLst>
        </pc:cxnChg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2249129226" sldId="292"/>
        </pc:sldMkLst>
      </pc:sldChg>
      <pc:sldChg chg="addSp delSp modSp new mod modAnim">
        <pc:chgData name="Min XIE" userId="fcc84320-6c09-41e1-acdb-499b79a83508" providerId="ADAL" clId="{E5D97E01-BAB2-4C1A-8AD5-0F3A03E8F1F2}" dt="2020-04-13T08:08:05.388" v="3147"/>
        <pc:sldMkLst>
          <pc:docMk/>
          <pc:sldMk cId="3080903317" sldId="292"/>
        </pc:sldMkLst>
        <pc:spChg chg="mod">
          <ac:chgData name="Min XIE" userId="fcc84320-6c09-41e1-acdb-499b79a83508" providerId="ADAL" clId="{E5D97E01-BAB2-4C1A-8AD5-0F3A03E8F1F2}" dt="2020-04-13T08:07:33.755" v="3130" actId="20577"/>
          <ac:spMkLst>
            <pc:docMk/>
            <pc:sldMk cId="3080903317" sldId="292"/>
            <ac:spMk id="2" creationId="{EE80053A-D3A1-4428-8F0E-56EBA02666D3}"/>
          </ac:spMkLst>
        </pc:spChg>
        <pc:spChg chg="del">
          <ac:chgData name="Min XIE" userId="fcc84320-6c09-41e1-acdb-499b79a83508" providerId="ADAL" clId="{E5D97E01-BAB2-4C1A-8AD5-0F3A03E8F1F2}" dt="2020-04-12T17:06:39.197" v="843" actId="478"/>
          <ac:spMkLst>
            <pc:docMk/>
            <pc:sldMk cId="3080903317" sldId="292"/>
            <ac:spMk id="3" creationId="{5F9F5F95-90D2-440C-B313-720B864BDC73}"/>
          </ac:spMkLst>
        </pc:spChg>
        <pc:spChg chg="add mod">
          <ac:chgData name="Min XIE" userId="fcc84320-6c09-41e1-acdb-499b79a83508" providerId="ADAL" clId="{E5D97E01-BAB2-4C1A-8AD5-0F3A03E8F1F2}" dt="2020-04-12T17:16:08.722" v="1019" actId="1076"/>
          <ac:spMkLst>
            <pc:docMk/>
            <pc:sldMk cId="3080903317" sldId="292"/>
            <ac:spMk id="6" creationId="{BEC51A29-5C88-4E93-B07D-BB0210A48D0D}"/>
          </ac:spMkLst>
        </pc:spChg>
        <pc:spChg chg="add del mod">
          <ac:chgData name="Min XIE" userId="fcc84320-6c09-41e1-acdb-499b79a83508" providerId="ADAL" clId="{E5D97E01-BAB2-4C1A-8AD5-0F3A03E8F1F2}" dt="2020-04-12T17:07:31.274" v="849" actId="478"/>
          <ac:spMkLst>
            <pc:docMk/>
            <pc:sldMk cId="3080903317" sldId="292"/>
            <ac:spMk id="7" creationId="{340B82CF-9887-457E-B988-355E0214371D}"/>
          </ac:spMkLst>
        </pc:spChg>
        <pc:spChg chg="add del">
          <ac:chgData name="Min XIE" userId="fcc84320-6c09-41e1-acdb-499b79a83508" providerId="ADAL" clId="{E5D97E01-BAB2-4C1A-8AD5-0F3A03E8F1F2}" dt="2020-04-12T17:07:42.308" v="852" actId="478"/>
          <ac:spMkLst>
            <pc:docMk/>
            <pc:sldMk cId="3080903317" sldId="292"/>
            <ac:spMk id="8" creationId="{EFDD8103-130A-4B70-9E07-C003EA64C29B}"/>
          </ac:spMkLst>
        </pc:spChg>
        <pc:spChg chg="add mod">
          <ac:chgData name="Min XIE" userId="fcc84320-6c09-41e1-acdb-499b79a83508" providerId="ADAL" clId="{E5D97E01-BAB2-4C1A-8AD5-0F3A03E8F1F2}" dt="2020-04-12T17:16:08.722" v="1019" actId="1076"/>
          <ac:spMkLst>
            <pc:docMk/>
            <pc:sldMk cId="3080903317" sldId="292"/>
            <ac:spMk id="10" creationId="{609E6679-9B3B-4DE2-A5F6-447FE6C2C86A}"/>
          </ac:spMkLst>
        </pc:spChg>
        <pc:spChg chg="add mod">
          <ac:chgData name="Min XIE" userId="fcc84320-6c09-41e1-acdb-499b79a83508" providerId="ADAL" clId="{E5D97E01-BAB2-4C1A-8AD5-0F3A03E8F1F2}" dt="2020-04-13T08:07:07.593" v="3113" actId="1076"/>
          <ac:spMkLst>
            <pc:docMk/>
            <pc:sldMk cId="3080903317" sldId="292"/>
            <ac:spMk id="11" creationId="{C89EA93B-429F-4A81-8CBE-8F08238B4643}"/>
          </ac:spMkLst>
        </pc:spChg>
        <pc:spChg chg="add del mod">
          <ac:chgData name="Min XIE" userId="fcc84320-6c09-41e1-acdb-499b79a83508" providerId="ADAL" clId="{E5D97E01-BAB2-4C1A-8AD5-0F3A03E8F1F2}" dt="2020-04-12T17:09:18.087" v="883"/>
          <ac:spMkLst>
            <pc:docMk/>
            <pc:sldMk cId="3080903317" sldId="292"/>
            <ac:spMk id="12" creationId="{74E1B305-4F19-4B04-BDA1-1AD8EAEB3133}"/>
          </ac:spMkLst>
        </pc:spChg>
        <pc:spChg chg="add del">
          <ac:chgData name="Min XIE" userId="fcc84320-6c09-41e1-acdb-499b79a83508" providerId="ADAL" clId="{E5D97E01-BAB2-4C1A-8AD5-0F3A03E8F1F2}" dt="2020-04-12T17:09:18.079" v="881" actId="478"/>
          <ac:spMkLst>
            <pc:docMk/>
            <pc:sldMk cId="3080903317" sldId="292"/>
            <ac:spMk id="13" creationId="{C89EA93B-429F-4A81-8CBE-8F08238B4643}"/>
          </ac:spMkLst>
        </pc:spChg>
        <pc:spChg chg="add mod">
          <ac:chgData name="Min XIE" userId="fcc84320-6c09-41e1-acdb-499b79a83508" providerId="ADAL" clId="{E5D97E01-BAB2-4C1A-8AD5-0F3A03E8F1F2}" dt="2020-04-13T08:07:07.593" v="3113" actId="1076"/>
          <ac:spMkLst>
            <pc:docMk/>
            <pc:sldMk cId="3080903317" sldId="292"/>
            <ac:spMk id="14" creationId="{D5D1EBA7-56E9-439C-A4F6-1B3858D6DD1A}"/>
          </ac:spMkLst>
        </pc:spChg>
        <pc:spChg chg="add del">
          <ac:chgData name="Min XIE" userId="fcc84320-6c09-41e1-acdb-499b79a83508" providerId="ADAL" clId="{E5D97E01-BAB2-4C1A-8AD5-0F3A03E8F1F2}" dt="2020-04-12T17:12:26.969" v="916"/>
          <ac:spMkLst>
            <pc:docMk/>
            <pc:sldMk cId="3080903317" sldId="292"/>
            <ac:spMk id="15" creationId="{F19A0D5B-B68D-4E55-8DF6-F967E6186242}"/>
          </ac:spMkLst>
        </pc:spChg>
        <pc:spChg chg="add mod">
          <ac:chgData name="Min XIE" userId="fcc84320-6c09-41e1-acdb-499b79a83508" providerId="ADAL" clId="{E5D97E01-BAB2-4C1A-8AD5-0F3A03E8F1F2}" dt="2020-04-12T17:14:12.780" v="968" actId="1076"/>
          <ac:spMkLst>
            <pc:docMk/>
            <pc:sldMk cId="3080903317" sldId="292"/>
            <ac:spMk id="16" creationId="{1D2BB524-7529-495B-BC17-69B63BF95BE7}"/>
          </ac:spMkLst>
        </pc:spChg>
        <pc:spChg chg="add">
          <ac:chgData name="Min XIE" userId="fcc84320-6c09-41e1-acdb-499b79a83508" providerId="ADAL" clId="{E5D97E01-BAB2-4C1A-8AD5-0F3A03E8F1F2}" dt="2020-04-12T17:12:52.036" v="927"/>
          <ac:spMkLst>
            <pc:docMk/>
            <pc:sldMk cId="3080903317" sldId="292"/>
            <ac:spMk id="17" creationId="{0FF5B63B-FCC4-45A2-ADC8-C9FD5CD5A529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20" creationId="{12D99D92-EBB1-4E09-A786-29660BCBA958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21" creationId="{AE8BB0B2-9FD9-43F9-8256-82536110CBEA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22" creationId="{574DFB98-A109-4AF9-AA3F-5AC06A942151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23" creationId="{6BD5AB00-3129-4A0A-9CBE-E056BC7843A0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24" creationId="{EBC13C11-EB03-4E42-A815-C9B85FB54972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25" creationId="{2B042840-B4AD-4BE2-B6E8-090279504B79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26" creationId="{AABAD4F0-9D98-4288-BC73-784E5DFA4D1C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27" creationId="{09B8EB6E-CE20-4DF7-9DA6-D199F571569D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28" creationId="{099260EB-02AF-4BBC-9752-06CBCB73E07D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29" creationId="{007E247C-0C6C-44A1-A7F7-4CA6911E7453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30" creationId="{7FA3B8F1-95CA-462D-A213-E798C9DBBF89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31" creationId="{6D27AFD3-0EDC-41F3-BE65-B41117B39E81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32" creationId="{05A3AEB8-4C46-4B93-8EE2-FA0E2C6420F7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33" creationId="{D62BA2F1-56CA-43B6-A813-6FED2A1D9DF3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34" creationId="{56CA6214-6C4A-48B5-A260-4A89D25C172F}"/>
          </ac:spMkLst>
        </pc:spChg>
        <pc:spChg chg="add mod topLvl">
          <ac:chgData name="Min XIE" userId="fcc84320-6c09-41e1-acdb-499b79a83508" providerId="ADAL" clId="{E5D97E01-BAB2-4C1A-8AD5-0F3A03E8F1F2}" dt="2020-04-12T17:45:27.574" v="1335" actId="207"/>
          <ac:spMkLst>
            <pc:docMk/>
            <pc:sldMk cId="3080903317" sldId="292"/>
            <ac:spMk id="57" creationId="{52B10849-63AF-4B1D-A4AA-FD911EC5443F}"/>
          </ac:spMkLst>
        </pc:spChg>
        <pc:spChg chg="add mod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59" creationId="{BE7A9A38-7A76-4FC9-8AC5-15A6244F6A99}"/>
          </ac:spMkLst>
        </pc:spChg>
        <pc:spChg chg="add mod">
          <ac:chgData name="Min XIE" userId="fcc84320-6c09-41e1-acdb-499b79a83508" providerId="ADAL" clId="{E5D97E01-BAB2-4C1A-8AD5-0F3A03E8F1F2}" dt="2020-04-13T08:08:00.966" v="3146" actId="1076"/>
          <ac:spMkLst>
            <pc:docMk/>
            <pc:sldMk cId="3080903317" sldId="292"/>
            <ac:spMk id="114" creationId="{DF5BA9C8-483B-4243-B8A8-5845DC1DA4B3}"/>
          </ac:spMkLst>
        </pc:spChg>
        <pc:grpChg chg="add del mod topLvl">
          <ac:chgData name="Min XIE" userId="fcc84320-6c09-41e1-acdb-499b79a83508" providerId="ADAL" clId="{E5D97E01-BAB2-4C1A-8AD5-0F3A03E8F1F2}" dt="2020-04-12T17:32:34.592" v="1226" actId="165"/>
          <ac:grpSpMkLst>
            <pc:docMk/>
            <pc:sldMk cId="3080903317" sldId="292"/>
            <ac:grpSpMk id="40" creationId="{BEAFE1B1-6BB8-4B8F-9FCE-4F9E2CAA6C50}"/>
          </ac:grpSpMkLst>
        </pc:grpChg>
        <pc:grpChg chg="add del mod">
          <ac:chgData name="Min XIE" userId="fcc84320-6c09-41e1-acdb-499b79a83508" providerId="ADAL" clId="{E5D97E01-BAB2-4C1A-8AD5-0F3A03E8F1F2}" dt="2020-04-12T17:30:33.144" v="1213" actId="165"/>
          <ac:grpSpMkLst>
            <pc:docMk/>
            <pc:sldMk cId="3080903317" sldId="292"/>
            <ac:grpSpMk id="58" creationId="{6F041CA2-1F2E-40F8-B880-C0FBD5F2F0E5}"/>
          </ac:grpSpMkLst>
        </pc:grpChg>
        <pc:grpChg chg="add del mod">
          <ac:chgData name="Min XIE" userId="fcc84320-6c09-41e1-acdb-499b79a83508" providerId="ADAL" clId="{E5D97E01-BAB2-4C1A-8AD5-0F3A03E8F1F2}" dt="2020-04-12T17:29:56.608" v="1212"/>
          <ac:grpSpMkLst>
            <pc:docMk/>
            <pc:sldMk cId="3080903317" sldId="292"/>
            <ac:grpSpMk id="60" creationId="{8D56010F-261B-4809-AA97-392AFDF9934B}"/>
          </ac:grpSpMkLst>
        </pc:grpChg>
        <pc:grpChg chg="mod">
          <ac:chgData name="Min XIE" userId="fcc84320-6c09-41e1-acdb-499b79a83508" providerId="ADAL" clId="{E5D97E01-BAB2-4C1A-8AD5-0F3A03E8F1F2}" dt="2020-04-12T17:29:55.667" v="1211"/>
          <ac:grpSpMkLst>
            <pc:docMk/>
            <pc:sldMk cId="3080903317" sldId="292"/>
            <ac:grpSpMk id="83" creationId="{131BEAD7-737E-4CCA-9D76-3BE4A17F41B2}"/>
          </ac:grpSpMkLst>
        </pc:grpChg>
        <pc:grpChg chg="add mod">
          <ac:chgData name="Min XIE" userId="fcc84320-6c09-41e1-acdb-499b79a83508" providerId="ADAL" clId="{E5D97E01-BAB2-4C1A-8AD5-0F3A03E8F1F2}" dt="2020-04-13T07:26:11.930" v="3053" actId="164"/>
          <ac:grpSpMkLst>
            <pc:docMk/>
            <pc:sldMk cId="3080903317" sldId="292"/>
            <ac:grpSpMk id="113" creationId="{41190CC2-EC44-4EBE-ACAF-EB094A919C16}"/>
          </ac:grpSpMkLst>
        </pc:grpChg>
        <pc:graphicFrameChg chg="add mod">
          <ac:chgData name="Min XIE" userId="fcc84320-6c09-41e1-acdb-499b79a83508" providerId="ADAL" clId="{E5D97E01-BAB2-4C1A-8AD5-0F3A03E8F1F2}" dt="2020-04-12T17:16:08.722" v="1019" actId="1076"/>
          <ac:graphicFrameMkLst>
            <pc:docMk/>
            <pc:sldMk cId="3080903317" sldId="292"/>
            <ac:graphicFrameMk id="5" creationId="{22D243CA-8E92-4531-9307-8CB1E04D4AA0}"/>
          </ac:graphicFrameMkLst>
        </pc:graphicFrameChg>
        <pc:graphicFrameChg chg="add mod modGraphic">
          <ac:chgData name="Min XIE" userId="fcc84320-6c09-41e1-acdb-499b79a83508" providerId="ADAL" clId="{E5D97E01-BAB2-4C1A-8AD5-0F3A03E8F1F2}" dt="2020-04-12T17:16:08.722" v="1019" actId="1076"/>
          <ac:graphicFrameMkLst>
            <pc:docMk/>
            <pc:sldMk cId="3080903317" sldId="292"/>
            <ac:graphicFrameMk id="9" creationId="{E00E7DE1-072C-4859-8BF0-C82EC8DE741C}"/>
          </ac:graphicFrameMkLst>
        </pc:graphicFrameChg>
        <pc:cxnChg chg="add 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18" creationId="{A82A5AE0-C26A-44F2-8DDA-C130B0080322}"/>
          </ac:cxnSpMkLst>
        </pc:cxnChg>
        <pc:cxnChg chg="add 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19" creationId="{70CBAADD-23E1-403E-8BE8-C319CCFAAB4E}"/>
          </ac:cxnSpMkLst>
        </pc:cxnChg>
        <pc:cxnChg chg="add 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35" creationId="{7EF3BA22-7B36-440A-81BC-80C20730DE17}"/>
          </ac:cxnSpMkLst>
        </pc:cxnChg>
        <pc:cxnChg chg="add 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36" creationId="{34363285-1467-43D5-807E-044B192DE2CB}"/>
          </ac:cxnSpMkLst>
        </pc:cxnChg>
        <pc:cxnChg chg="add 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37" creationId="{7A620091-B59E-44FB-8B5A-3056C2E0DCDE}"/>
          </ac:cxnSpMkLst>
        </pc:cxnChg>
        <pc:cxnChg chg="add 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38" creationId="{C3E9669D-1C99-4FFA-8A17-F36C80CDB108}"/>
          </ac:cxnSpMkLst>
        </pc:cxnChg>
        <pc:cxnChg chg="add 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39" creationId="{0E6F677E-2F7D-48C0-833C-8062702DB94C}"/>
          </ac:cxnSpMkLst>
        </pc:cxnChg>
        <pc:cxnChg chg="del mod topLvl">
          <ac:chgData name="Min XIE" userId="fcc84320-6c09-41e1-acdb-499b79a83508" providerId="ADAL" clId="{E5D97E01-BAB2-4C1A-8AD5-0F3A03E8F1F2}" dt="2020-04-12T17:32:37.791" v="1227" actId="478"/>
          <ac:cxnSpMkLst>
            <pc:docMk/>
            <pc:sldMk cId="3080903317" sldId="292"/>
            <ac:cxnSpMk id="41" creationId="{B89D9C97-D062-4735-BB22-482CDAC011B4}"/>
          </ac:cxnSpMkLst>
        </pc:cxnChg>
        <pc:cxnChg chg="del mod topLvl">
          <ac:chgData name="Min XIE" userId="fcc84320-6c09-41e1-acdb-499b79a83508" providerId="ADAL" clId="{E5D97E01-BAB2-4C1A-8AD5-0F3A03E8F1F2}" dt="2020-04-12T17:32:39.290" v="1228" actId="478"/>
          <ac:cxnSpMkLst>
            <pc:docMk/>
            <pc:sldMk cId="3080903317" sldId="292"/>
            <ac:cxnSpMk id="42" creationId="{C1CE43CC-B541-4B45-A002-1B294AC761EE}"/>
          </ac:cxnSpMkLst>
        </pc:cxnChg>
        <pc:cxnChg chg="del mod topLvl">
          <ac:chgData name="Min XIE" userId="fcc84320-6c09-41e1-acdb-499b79a83508" providerId="ADAL" clId="{E5D97E01-BAB2-4C1A-8AD5-0F3A03E8F1F2}" dt="2020-04-12T17:32:40.634" v="1229" actId="478"/>
          <ac:cxnSpMkLst>
            <pc:docMk/>
            <pc:sldMk cId="3080903317" sldId="292"/>
            <ac:cxnSpMk id="43" creationId="{FB9E46B3-8FF6-42F5-A8C8-3CEA6363AC3B}"/>
          </ac:cxnSpMkLst>
        </pc:cxnChg>
        <pc:cxnChg chg="del mod topLvl">
          <ac:chgData name="Min XIE" userId="fcc84320-6c09-41e1-acdb-499b79a83508" providerId="ADAL" clId="{E5D97E01-BAB2-4C1A-8AD5-0F3A03E8F1F2}" dt="2020-04-12T17:32:42.287" v="1230" actId="478"/>
          <ac:cxnSpMkLst>
            <pc:docMk/>
            <pc:sldMk cId="3080903317" sldId="292"/>
            <ac:cxnSpMk id="44" creationId="{5EFFFDF9-B2E8-4E69-8A84-199D3665C77B}"/>
          </ac:cxnSpMkLst>
        </pc:cxnChg>
        <pc:cxnChg chg="del mod topLvl">
          <ac:chgData name="Min XIE" userId="fcc84320-6c09-41e1-acdb-499b79a83508" providerId="ADAL" clId="{E5D97E01-BAB2-4C1A-8AD5-0F3A03E8F1F2}" dt="2020-04-12T17:32:43.179" v="1232" actId="478"/>
          <ac:cxnSpMkLst>
            <pc:docMk/>
            <pc:sldMk cId="3080903317" sldId="292"/>
            <ac:cxnSpMk id="45" creationId="{E17A792D-B22B-45ED-A89A-78A141226472}"/>
          </ac:cxnSpMkLst>
        </pc:cxnChg>
        <pc:cxnChg chg="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46" creationId="{844A77AD-E875-452F-A332-7272E8B58896}"/>
          </ac:cxnSpMkLst>
        </pc:cxnChg>
        <pc:cxnChg chg="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47" creationId="{A942CAD7-36D4-4532-8822-A063F01574D2}"/>
          </ac:cxnSpMkLst>
        </pc:cxnChg>
        <pc:cxnChg chg="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48" creationId="{F4A3F66B-3ADA-4ED1-ABEB-2633BD2EEE6D}"/>
          </ac:cxnSpMkLst>
        </pc:cxnChg>
        <pc:cxnChg chg="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49" creationId="{765571A2-8AB0-4612-A692-5F2479275012}"/>
          </ac:cxnSpMkLst>
        </pc:cxnChg>
        <pc:cxnChg chg="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50" creationId="{EDFC6CB4-E0DA-4214-A75E-382DC24F49A4}"/>
          </ac:cxnSpMkLst>
        </pc:cxnChg>
        <pc:cxnChg chg="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51" creationId="{3BD433C2-4892-4A71-9E5C-04E869DCF800}"/>
          </ac:cxnSpMkLst>
        </pc:cxnChg>
        <pc:cxnChg chg="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52" creationId="{0D369314-6A2E-4E59-80EE-4B1430F4639A}"/>
          </ac:cxnSpMkLst>
        </pc:cxnChg>
        <pc:cxnChg chg="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53" creationId="{D62EADBB-6DD8-4B44-9101-95AEAF034E1A}"/>
          </ac:cxnSpMkLst>
        </pc:cxnChg>
        <pc:cxnChg chg="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54" creationId="{86382FDF-9D55-4ACD-8533-3E24813CD1FD}"/>
          </ac:cxnSpMkLst>
        </pc:cxnChg>
        <pc:cxnChg chg="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55" creationId="{135D5F73-5B64-4989-BF3F-3C7BE9E41734}"/>
          </ac:cxnSpMkLst>
        </pc:cxnChg>
        <pc:cxnChg chg="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56" creationId="{284FB544-A3A8-471E-92CF-8AE912CDB1CF}"/>
          </ac:cxnSpMkLst>
        </pc:cxnChg>
      </pc:sldChg>
      <pc:sldChg chg="addSp delSp modSp new mod modAnim">
        <pc:chgData name="Min XIE" userId="fcc84320-6c09-41e1-acdb-499b79a83508" providerId="ADAL" clId="{E5D97E01-BAB2-4C1A-8AD5-0F3A03E8F1F2}" dt="2020-04-13T08:09:04.396" v="3151" actId="20577"/>
        <pc:sldMkLst>
          <pc:docMk/>
          <pc:sldMk cId="2305685653" sldId="293"/>
        </pc:sldMkLst>
        <pc:spChg chg="mod">
          <ac:chgData name="Min XIE" userId="fcc84320-6c09-41e1-acdb-499b79a83508" providerId="ADAL" clId="{E5D97E01-BAB2-4C1A-8AD5-0F3A03E8F1F2}" dt="2020-04-12T17:26:27.196" v="1121"/>
          <ac:spMkLst>
            <pc:docMk/>
            <pc:sldMk cId="2305685653" sldId="293"/>
            <ac:spMk id="2" creationId="{4493B673-25D8-4831-A995-0CBAE9FD0AAE}"/>
          </ac:spMkLst>
        </pc:spChg>
        <pc:spChg chg="del mod">
          <ac:chgData name="Min XIE" userId="fcc84320-6c09-41e1-acdb-499b79a83508" providerId="ADAL" clId="{E5D97E01-BAB2-4C1A-8AD5-0F3A03E8F1F2}" dt="2020-04-12T17:29:28.666" v="1204" actId="478"/>
          <ac:spMkLst>
            <pc:docMk/>
            <pc:sldMk cId="2305685653" sldId="293"/>
            <ac:spMk id="3" creationId="{0FF5B63B-FCC4-45A2-ADC8-C9FD5CD5A529}"/>
          </ac:spMkLst>
        </pc:spChg>
        <pc:spChg chg="add mod">
          <ac:chgData name="Min XIE" userId="fcc84320-6c09-41e1-acdb-499b79a83508" providerId="ADAL" clId="{E5D97E01-BAB2-4C1A-8AD5-0F3A03E8F1F2}" dt="2020-04-13T08:09:04.396" v="3151" actId="20577"/>
          <ac:spMkLst>
            <pc:docMk/>
            <pc:sldMk cId="2305685653" sldId="293"/>
            <ac:spMk id="5" creationId="{C7F42E8C-A458-41DD-99C8-73123883BB46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8" creationId="{54F8D223-9E0A-467B-881D-73A9E7CAC78B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9" creationId="{00FC5C56-1246-429C-BBC8-41F9A1CD9AA3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10" creationId="{8F1A50E5-F0B5-4DDC-B4BF-53A77738272F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11" creationId="{52CC13E5-761C-45AE-9290-FF15D088F384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12" creationId="{5C70657E-49BE-4F77-A66D-31C43A5D8342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13" creationId="{25B47D92-4A8B-41A5-AF3E-FA28571B5E01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14" creationId="{F9B99DE6-21A1-4FAC-9DDB-3716F705A0B6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15" creationId="{2BB141D8-411C-4CF4-B5EC-2CADCF9A5005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16" creationId="{04DB0047-45A1-4C61-987C-3D77352C30FD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17" creationId="{868B7730-C943-473D-A4C2-3A661FE03E31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18" creationId="{66D5C191-B8C8-4E69-B0B0-C7D0BF42B3B3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19" creationId="{3DAE1E05-EED4-4C14-9C3A-3950785FB000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20" creationId="{A6E06BC1-F6AE-4DB2-976B-7933F38FA63D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21" creationId="{AD934AD4-E6BF-4BFF-8E32-BDD611CA7059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22" creationId="{64DDED54-910D-43D6-8A6D-66551D8A2723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41" creationId="{F899CBED-8433-41C6-B11C-0644A167D6DC}"/>
          </ac:spMkLst>
        </pc:spChg>
        <pc:spChg chg="add del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44" creationId="{E70C8830-C219-4068-AEF3-F43700FA7965}"/>
          </ac:spMkLst>
        </pc:spChg>
        <pc:spChg chg="add del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45" creationId="{AE0B2895-04A7-4B45-95E9-73D02FE16B3C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46" creationId="{ACCA51C4-7BE0-422F-A6CF-44BFF4E39466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47" creationId="{00FD2F2C-0BFB-4587-9716-8DB613A42AE4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48" creationId="{DFBBBCB4-C8D6-44F7-A677-8A36806B3488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49" creationId="{4AC30AA0-969D-4BDB-9509-101B2C6078FA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50" creationId="{9473FA13-5D0C-439F-B596-66A5BF00D5DA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51" creationId="{6BA9A60D-AA72-4A68-B5BC-61C704CD653A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52" creationId="{4CC61579-27D8-4E21-8D33-DE58CB37829B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53" creationId="{59C0F30C-3283-493C-AFCB-5516D13E453D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54" creationId="{EB4AA051-6CEC-494B-B5C8-69D86881CCC5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55" creationId="{4FCEF0D7-A4A5-4845-AF3C-684D04DA2DAB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56" creationId="{DA51A852-1E13-4808-9294-81E966F80417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57" creationId="{52345E9B-2D30-4468-ABBE-BEC59ADF0092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58" creationId="{F5DB4154-1783-408C-A262-0E1EF4F1DC15}"/>
          </ac:spMkLst>
        </pc:spChg>
        <pc:spChg chg="add mod">
          <ac:chgData name="Min XIE" userId="fcc84320-6c09-41e1-acdb-499b79a83508" providerId="ADAL" clId="{E5D97E01-BAB2-4C1A-8AD5-0F3A03E8F1F2}" dt="2020-04-12T17:46:19.125" v="1345" actId="14100"/>
          <ac:spMkLst>
            <pc:docMk/>
            <pc:sldMk cId="2305685653" sldId="293"/>
            <ac:spMk id="77" creationId="{430A9BC4-5BB3-4B2D-88BF-BB80E91DDCBE}"/>
          </ac:spMkLst>
        </pc:spChg>
        <pc:spChg chg="add del mod">
          <ac:chgData name="Min XIE" userId="fcc84320-6c09-41e1-acdb-499b79a83508" providerId="ADAL" clId="{E5D97E01-BAB2-4C1A-8AD5-0F3A03E8F1F2}" dt="2020-04-12T17:35:47.204" v="1259"/>
          <ac:spMkLst>
            <pc:docMk/>
            <pc:sldMk cId="2305685653" sldId="293"/>
            <ac:spMk id="78" creationId="{13D77785-8A5E-4390-BCA5-B022040FB32E}"/>
          </ac:spMkLst>
        </pc:spChg>
        <pc:spChg chg="add del mod">
          <ac:chgData name="Min XIE" userId="fcc84320-6c09-41e1-acdb-499b79a83508" providerId="ADAL" clId="{E5D97E01-BAB2-4C1A-8AD5-0F3A03E8F1F2}" dt="2020-04-12T17:35:47.204" v="1259"/>
          <ac:spMkLst>
            <pc:docMk/>
            <pc:sldMk cId="2305685653" sldId="293"/>
            <ac:spMk id="79" creationId="{86B55FCE-CB6C-4A4E-AEAD-320A2A38967C}"/>
          </ac:spMkLst>
        </pc:spChg>
        <pc:spChg chg="add del mod">
          <ac:chgData name="Min XIE" userId="fcc84320-6c09-41e1-acdb-499b79a83508" providerId="ADAL" clId="{E5D97E01-BAB2-4C1A-8AD5-0F3A03E8F1F2}" dt="2020-04-12T17:35:47.204" v="1259"/>
          <ac:spMkLst>
            <pc:docMk/>
            <pc:sldMk cId="2305685653" sldId="293"/>
            <ac:spMk id="80" creationId="{2FBC3DCA-5519-490B-A708-EF0FFC2B2794}"/>
          </ac:spMkLst>
        </pc:spChg>
        <pc:spChg chg="add del mod">
          <ac:chgData name="Min XIE" userId="fcc84320-6c09-41e1-acdb-499b79a83508" providerId="ADAL" clId="{E5D97E01-BAB2-4C1A-8AD5-0F3A03E8F1F2}" dt="2020-04-12T17:35:47.204" v="1259"/>
          <ac:spMkLst>
            <pc:docMk/>
            <pc:sldMk cId="2305685653" sldId="293"/>
            <ac:spMk id="81" creationId="{B9C30E89-0505-4A95-B4E1-ABCE0B07EE18}"/>
          </ac:spMkLst>
        </pc:spChg>
        <pc:spChg chg="add del mod">
          <ac:chgData name="Min XIE" userId="fcc84320-6c09-41e1-acdb-499b79a83508" providerId="ADAL" clId="{E5D97E01-BAB2-4C1A-8AD5-0F3A03E8F1F2}" dt="2020-04-12T17:35:47.204" v="1259"/>
          <ac:spMkLst>
            <pc:docMk/>
            <pc:sldMk cId="2305685653" sldId="293"/>
            <ac:spMk id="82" creationId="{C44BDA5F-2D60-428C-BE96-E25798D96385}"/>
          </ac:spMkLst>
        </pc:spChg>
        <pc:spChg chg="add del mod">
          <ac:chgData name="Min XIE" userId="fcc84320-6c09-41e1-acdb-499b79a83508" providerId="ADAL" clId="{E5D97E01-BAB2-4C1A-8AD5-0F3A03E8F1F2}" dt="2020-04-12T17:35:47.204" v="1259"/>
          <ac:spMkLst>
            <pc:docMk/>
            <pc:sldMk cId="2305685653" sldId="293"/>
            <ac:spMk id="83" creationId="{33AE0D8D-A222-4AE5-9B18-D2AFF299D8CA}"/>
          </ac:spMkLst>
        </pc:spChg>
        <pc:spChg chg="add del mod">
          <ac:chgData name="Min XIE" userId="fcc84320-6c09-41e1-acdb-499b79a83508" providerId="ADAL" clId="{E5D97E01-BAB2-4C1A-8AD5-0F3A03E8F1F2}" dt="2020-04-12T17:35:47.204" v="1259"/>
          <ac:spMkLst>
            <pc:docMk/>
            <pc:sldMk cId="2305685653" sldId="293"/>
            <ac:spMk id="84" creationId="{2D3B6BCD-7A7E-4A62-ABAE-F5EB81A8D931}"/>
          </ac:spMkLst>
        </pc:spChg>
        <pc:spChg chg="add del mod">
          <ac:chgData name="Min XIE" userId="fcc84320-6c09-41e1-acdb-499b79a83508" providerId="ADAL" clId="{E5D97E01-BAB2-4C1A-8AD5-0F3A03E8F1F2}" dt="2020-04-12T17:38:28.812" v="1287" actId="478"/>
          <ac:spMkLst>
            <pc:docMk/>
            <pc:sldMk cId="2305685653" sldId="293"/>
            <ac:spMk id="108" creationId="{EAE4F0E4-BC6D-47CA-95CA-E5270B519111}"/>
          </ac:spMkLst>
        </pc:spChg>
        <pc:spChg chg="add del mod">
          <ac:chgData name="Min XIE" userId="fcc84320-6c09-41e1-acdb-499b79a83508" providerId="ADAL" clId="{E5D97E01-BAB2-4C1A-8AD5-0F3A03E8F1F2}" dt="2020-04-12T17:38:22.338" v="1285" actId="478"/>
          <ac:spMkLst>
            <pc:docMk/>
            <pc:sldMk cId="2305685653" sldId="293"/>
            <ac:spMk id="109" creationId="{D3A36E43-45EF-4B0E-9D36-311E0E71E945}"/>
          </ac:spMkLst>
        </pc:spChg>
        <pc:spChg chg="add mod topLvl">
          <ac:chgData name="Min XIE" userId="fcc84320-6c09-41e1-acdb-499b79a83508" providerId="ADAL" clId="{E5D97E01-BAB2-4C1A-8AD5-0F3A03E8F1F2}" dt="2020-04-12T17:42:58.612" v="1321" actId="164"/>
          <ac:spMkLst>
            <pc:docMk/>
            <pc:sldMk cId="2305685653" sldId="293"/>
            <ac:spMk id="110" creationId="{3445D9C5-1CF3-49A6-833D-80ADF225E821}"/>
          </ac:spMkLst>
        </pc:spChg>
        <pc:spChg chg="add mod topLvl">
          <ac:chgData name="Min XIE" userId="fcc84320-6c09-41e1-acdb-499b79a83508" providerId="ADAL" clId="{E5D97E01-BAB2-4C1A-8AD5-0F3A03E8F1F2}" dt="2020-04-12T17:42:58.612" v="1321" actId="164"/>
          <ac:spMkLst>
            <pc:docMk/>
            <pc:sldMk cId="2305685653" sldId="293"/>
            <ac:spMk id="111" creationId="{DE5F9B3F-A0BF-47C9-9BC1-6CED0A0379DF}"/>
          </ac:spMkLst>
        </pc:spChg>
        <pc:spChg chg="add mod topLvl">
          <ac:chgData name="Min XIE" userId="fcc84320-6c09-41e1-acdb-499b79a83508" providerId="ADAL" clId="{E5D97E01-BAB2-4C1A-8AD5-0F3A03E8F1F2}" dt="2020-04-12T17:42:58.612" v="1321" actId="164"/>
          <ac:spMkLst>
            <pc:docMk/>
            <pc:sldMk cId="2305685653" sldId="293"/>
            <ac:spMk id="112" creationId="{BEFCA50E-4C86-4A3E-9E2C-3D151CF61E4A}"/>
          </ac:spMkLst>
        </pc:spChg>
        <pc:spChg chg="add mod topLvl">
          <ac:chgData name="Min XIE" userId="fcc84320-6c09-41e1-acdb-499b79a83508" providerId="ADAL" clId="{E5D97E01-BAB2-4C1A-8AD5-0F3A03E8F1F2}" dt="2020-04-12T17:42:58.612" v="1321" actId="164"/>
          <ac:spMkLst>
            <pc:docMk/>
            <pc:sldMk cId="2305685653" sldId="293"/>
            <ac:spMk id="113" creationId="{69FEACC1-9AEC-4C75-8ED2-8EF8FCA74B7C}"/>
          </ac:spMkLst>
        </pc:spChg>
        <pc:spChg chg="add mod topLvl">
          <ac:chgData name="Min XIE" userId="fcc84320-6c09-41e1-acdb-499b79a83508" providerId="ADAL" clId="{E5D97E01-BAB2-4C1A-8AD5-0F3A03E8F1F2}" dt="2020-04-12T17:42:58.612" v="1321" actId="164"/>
          <ac:spMkLst>
            <pc:docMk/>
            <pc:sldMk cId="2305685653" sldId="293"/>
            <ac:spMk id="114" creationId="{0A5DFD40-A718-4510-9114-5D72F4C51727}"/>
          </ac:spMkLst>
        </pc:spChg>
        <pc:spChg chg="add mod topLvl">
          <ac:chgData name="Min XIE" userId="fcc84320-6c09-41e1-acdb-499b79a83508" providerId="ADAL" clId="{E5D97E01-BAB2-4C1A-8AD5-0F3A03E8F1F2}" dt="2020-04-12T17:42:58.612" v="1321" actId="164"/>
          <ac:spMkLst>
            <pc:docMk/>
            <pc:sldMk cId="2305685653" sldId="293"/>
            <ac:spMk id="115" creationId="{DFE24B03-7898-4474-B25E-3E2F6F14828D}"/>
          </ac:spMkLst>
        </pc:spChg>
        <pc:spChg chg="add mod topLvl">
          <ac:chgData name="Min XIE" userId="fcc84320-6c09-41e1-acdb-499b79a83508" providerId="ADAL" clId="{E5D97E01-BAB2-4C1A-8AD5-0F3A03E8F1F2}" dt="2020-04-12T17:59:03.177" v="1611" actId="207"/>
          <ac:spMkLst>
            <pc:docMk/>
            <pc:sldMk cId="2305685653" sldId="293"/>
            <ac:spMk id="116" creationId="{B2B636AC-3BE8-4E5E-A5DB-A65693D90A36}"/>
          </ac:spMkLst>
        </pc:spChg>
        <pc:spChg chg="add mod topLvl">
          <ac:chgData name="Min XIE" userId="fcc84320-6c09-41e1-acdb-499b79a83508" providerId="ADAL" clId="{E5D97E01-BAB2-4C1A-8AD5-0F3A03E8F1F2}" dt="2020-04-12T17:59:03.177" v="1611" actId="207"/>
          <ac:spMkLst>
            <pc:docMk/>
            <pc:sldMk cId="2305685653" sldId="293"/>
            <ac:spMk id="117" creationId="{30CE2CDA-F286-44C8-B823-259A9B24B4E9}"/>
          </ac:spMkLst>
        </pc:spChg>
        <pc:spChg chg="add mod topLvl">
          <ac:chgData name="Min XIE" userId="fcc84320-6c09-41e1-acdb-499b79a83508" providerId="ADAL" clId="{E5D97E01-BAB2-4C1A-8AD5-0F3A03E8F1F2}" dt="2020-04-12T17:59:03.177" v="1611" actId="207"/>
          <ac:spMkLst>
            <pc:docMk/>
            <pc:sldMk cId="2305685653" sldId="293"/>
            <ac:spMk id="118" creationId="{06E9E7A4-BF71-49C4-ACF3-ABF895DA403A}"/>
          </ac:spMkLst>
        </pc:spChg>
        <pc:spChg chg="add mod topLvl">
          <ac:chgData name="Min XIE" userId="fcc84320-6c09-41e1-acdb-499b79a83508" providerId="ADAL" clId="{E5D97E01-BAB2-4C1A-8AD5-0F3A03E8F1F2}" dt="2020-04-12T17:59:03.177" v="1611" actId="207"/>
          <ac:spMkLst>
            <pc:docMk/>
            <pc:sldMk cId="2305685653" sldId="293"/>
            <ac:spMk id="119" creationId="{AF318FD4-6C69-488E-9B1C-1B91EF6F821A}"/>
          </ac:spMkLst>
        </pc:spChg>
        <pc:spChg chg="add mod topLvl">
          <ac:chgData name="Min XIE" userId="fcc84320-6c09-41e1-acdb-499b79a83508" providerId="ADAL" clId="{E5D97E01-BAB2-4C1A-8AD5-0F3A03E8F1F2}" dt="2020-04-12T17:59:03.177" v="1611" actId="207"/>
          <ac:spMkLst>
            <pc:docMk/>
            <pc:sldMk cId="2305685653" sldId="293"/>
            <ac:spMk id="120" creationId="{5240A0AB-F954-4DD1-97DA-9B76DC08F022}"/>
          </ac:spMkLst>
        </pc:spChg>
        <pc:spChg chg="add del mod topLvl">
          <ac:chgData name="Min XIE" userId="fcc84320-6c09-41e1-acdb-499b79a83508" providerId="ADAL" clId="{E5D97E01-BAB2-4C1A-8AD5-0F3A03E8F1F2}" dt="2020-04-12T17:59:03.177" v="1611" actId="207"/>
          <ac:spMkLst>
            <pc:docMk/>
            <pc:sldMk cId="2305685653" sldId="293"/>
            <ac:spMk id="121" creationId="{56733CE6-2648-4F0E-A720-696F088532FD}"/>
          </ac:spMkLst>
        </pc:spChg>
        <pc:spChg chg="add del mod">
          <ac:chgData name="Min XIE" userId="fcc84320-6c09-41e1-acdb-499b79a83508" providerId="ADAL" clId="{E5D97E01-BAB2-4C1A-8AD5-0F3A03E8F1F2}" dt="2020-04-12T17:38:26.017" v="1286" actId="478"/>
          <ac:spMkLst>
            <pc:docMk/>
            <pc:sldMk cId="2305685653" sldId="293"/>
            <ac:spMk id="122" creationId="{DB1EBA4C-9636-4F75-A353-018D12C94358}"/>
          </ac:spMkLst>
        </pc:spChg>
        <pc:spChg chg="add mod topLvl">
          <ac:chgData name="Min XIE" userId="fcc84320-6c09-41e1-acdb-499b79a83508" providerId="ADAL" clId="{E5D97E01-BAB2-4C1A-8AD5-0F3A03E8F1F2}" dt="2020-04-12T17:44:15.103" v="1328" actId="164"/>
          <ac:spMkLst>
            <pc:docMk/>
            <pc:sldMk cId="2305685653" sldId="293"/>
            <ac:spMk id="142" creationId="{CA17B243-DD1C-4701-A86E-EB6593E4A1CB}"/>
          </ac:spMkLst>
        </pc:spChg>
        <pc:spChg chg="add mod topLvl">
          <ac:chgData name="Min XIE" userId="fcc84320-6c09-41e1-acdb-499b79a83508" providerId="ADAL" clId="{E5D97E01-BAB2-4C1A-8AD5-0F3A03E8F1F2}" dt="2020-04-12T17:44:15.103" v="1328" actId="164"/>
          <ac:spMkLst>
            <pc:docMk/>
            <pc:sldMk cId="2305685653" sldId="293"/>
            <ac:spMk id="143" creationId="{FB8BCD8E-B825-400C-BC08-96CEAB2A99C3}"/>
          </ac:spMkLst>
        </pc:spChg>
        <pc:spChg chg="add mod topLvl">
          <ac:chgData name="Min XIE" userId="fcc84320-6c09-41e1-acdb-499b79a83508" providerId="ADAL" clId="{E5D97E01-BAB2-4C1A-8AD5-0F3A03E8F1F2}" dt="2020-04-12T17:44:15.103" v="1328" actId="164"/>
          <ac:spMkLst>
            <pc:docMk/>
            <pc:sldMk cId="2305685653" sldId="293"/>
            <ac:spMk id="144" creationId="{6FA5430C-0DF5-4A1A-B4AF-6E3B8C172238}"/>
          </ac:spMkLst>
        </pc:spChg>
        <pc:spChg chg="add mod topLvl">
          <ac:chgData name="Min XIE" userId="fcc84320-6c09-41e1-acdb-499b79a83508" providerId="ADAL" clId="{E5D97E01-BAB2-4C1A-8AD5-0F3A03E8F1F2}" dt="2020-04-12T17:45:19.126" v="1334" actId="207"/>
          <ac:spMkLst>
            <pc:docMk/>
            <pc:sldMk cId="2305685653" sldId="293"/>
            <ac:spMk id="145" creationId="{FC59C61D-297A-40D3-9C72-C2C260FB0668}"/>
          </ac:spMkLst>
        </pc:spChg>
        <pc:spChg chg="add mod">
          <ac:chgData name="Min XIE" userId="fcc84320-6c09-41e1-acdb-499b79a83508" providerId="ADAL" clId="{E5D97E01-BAB2-4C1A-8AD5-0F3A03E8F1F2}" dt="2020-04-12T17:50:38.949" v="1403" actId="14100"/>
          <ac:spMkLst>
            <pc:docMk/>
            <pc:sldMk cId="2305685653" sldId="293"/>
            <ac:spMk id="151" creationId="{89FC17A0-1A66-4464-89F9-FDCE848C6B3F}"/>
          </ac:spMkLst>
        </pc:spChg>
        <pc:grpChg chg="add del mod">
          <ac:chgData name="Min XIE" userId="fcc84320-6c09-41e1-acdb-499b79a83508" providerId="ADAL" clId="{E5D97E01-BAB2-4C1A-8AD5-0F3A03E8F1F2}" dt="2020-04-12T17:38:56.297" v="1292" actId="165"/>
          <ac:grpSpMkLst>
            <pc:docMk/>
            <pc:sldMk cId="2305685653" sldId="293"/>
            <ac:grpSpMk id="105" creationId="{EE1BBB28-0672-4CCA-B5E9-7DE73519078C}"/>
          </ac:grpSpMkLst>
        </pc:grpChg>
        <pc:grpChg chg="add mod">
          <ac:chgData name="Min XIE" userId="fcc84320-6c09-41e1-acdb-499b79a83508" providerId="ADAL" clId="{E5D97E01-BAB2-4C1A-8AD5-0F3A03E8F1F2}" dt="2020-04-12T17:46:19.125" v="1345" actId="14100"/>
          <ac:grpSpMkLst>
            <pc:docMk/>
            <pc:sldMk cId="2305685653" sldId="293"/>
            <ac:grpSpMk id="146" creationId="{5364B242-92B0-4FB8-A634-CD244A6A3A63}"/>
          </ac:grpSpMkLst>
        </pc:grpChg>
        <pc:grpChg chg="add del mod">
          <ac:chgData name="Min XIE" userId="fcc84320-6c09-41e1-acdb-499b79a83508" providerId="ADAL" clId="{E5D97E01-BAB2-4C1A-8AD5-0F3A03E8F1F2}" dt="2020-04-12T17:42:46.710" v="1320" actId="165"/>
          <ac:grpSpMkLst>
            <pc:docMk/>
            <pc:sldMk cId="2305685653" sldId="293"/>
            <ac:grpSpMk id="147" creationId="{7BA2B85D-DFDD-4FAC-94A6-0168892AD4D4}"/>
          </ac:grpSpMkLst>
        </pc:grpChg>
        <pc:grpChg chg="add mod">
          <ac:chgData name="Min XIE" userId="fcc84320-6c09-41e1-acdb-499b79a83508" providerId="ADAL" clId="{E5D97E01-BAB2-4C1A-8AD5-0F3A03E8F1F2}" dt="2020-04-12T17:59:03.177" v="1611" actId="207"/>
          <ac:grpSpMkLst>
            <pc:docMk/>
            <pc:sldMk cId="2305685653" sldId="293"/>
            <ac:grpSpMk id="148" creationId="{1701FAE6-69C0-4337-9F8C-665D3788765D}"/>
          </ac:grpSpMkLst>
        </pc:grpChg>
        <pc:grpChg chg="add mod">
          <ac:chgData name="Min XIE" userId="fcc84320-6c09-41e1-acdb-499b79a83508" providerId="ADAL" clId="{E5D97E01-BAB2-4C1A-8AD5-0F3A03E8F1F2}" dt="2020-04-12T17:59:03.177" v="1611" actId="207"/>
          <ac:grpSpMkLst>
            <pc:docMk/>
            <pc:sldMk cId="2305685653" sldId="293"/>
            <ac:grpSpMk id="149" creationId="{D2D171AB-0330-42A5-80B4-6850434AE559}"/>
          </ac:grpSpMkLst>
        </pc:grpChg>
        <pc:grpChg chg="add mod">
          <ac:chgData name="Min XIE" userId="fcc84320-6c09-41e1-acdb-499b79a83508" providerId="ADAL" clId="{E5D97E01-BAB2-4C1A-8AD5-0F3A03E8F1F2}" dt="2020-04-12T17:59:03.177" v="1611" actId="207"/>
          <ac:grpSpMkLst>
            <pc:docMk/>
            <pc:sldMk cId="2305685653" sldId="293"/>
            <ac:grpSpMk id="150" creationId="{F39D900F-7E9B-49B2-AB54-1E78E7C38A02}"/>
          </ac:grpSpMkLst>
        </pc:grp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6" creationId="{3AB71867-8AC3-4CE9-A124-B067374713B2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7" creationId="{47627776-8FF1-4B86-BB40-8F33598428BD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23" creationId="{6F05C87C-3AD2-44C2-A010-96EC9AB73E48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24" creationId="{2346D1AE-7AC1-4CB2-8908-5D648EF75BD8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25" creationId="{46064435-413A-4DD6-9A8C-AFDFB3C3EBB0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26" creationId="{08DD00F6-28A1-4A92-AC73-E261C44B8A5B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27" creationId="{9A3DAF8B-5695-4902-9BC6-7A31AB6943FA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28" creationId="{B69FAB42-E175-48EF-8F36-D08FA3500DB2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29" creationId="{6B7F2F4C-887E-4E06-A94E-75F1253AF7C1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30" creationId="{96329873-1C27-4F6A-800B-FF11EA347A54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31" creationId="{B400CB6A-C58B-479C-8F02-06BA34FD3B70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32" creationId="{C549B266-FD3C-4FF1-B5F1-13C55ACC445F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33" creationId="{DB902F25-7BA7-42E0-8FD4-2BAFABF96622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34" creationId="{734BB58D-6A35-46B1-A512-D580FBF34AB3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35" creationId="{EE88BE5E-0E61-452B-A27A-5C777BFAC170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36" creationId="{90C0C0BC-C927-44B9-8DCA-1A649B1B0D6B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37" creationId="{3CE4F9BF-1268-4F8E-8FD6-7D1966358C01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38" creationId="{018F1D4D-24B3-48ED-88D2-6E6517247EFE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39" creationId="{037278C0-E1C7-4D3D-948A-D3799BA57282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40" creationId="{D9BCD243-4370-43BD-A3BF-D538C94EBA17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42" creationId="{5E158AA0-1E27-4F8F-8414-241E8114B11B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43" creationId="{AFE46D32-EBAD-46C1-8F29-61931B15C6D7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59" creationId="{BB43B750-4D9C-4F8F-9ECF-6DFAC03C72A2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60" creationId="{E6C77141-C175-4A83-9378-4CE710207928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61" creationId="{40E533C6-213C-4D45-8902-D482A0EDFF7E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62" creationId="{99E654A3-2D4C-45C9-A5FD-1C73EC8CB5E3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63" creationId="{E7CEC797-E960-4189-8367-67FBAD25231D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64" creationId="{8D9B39B0-2001-4476-B95E-954945A67569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65" creationId="{162124E2-A56C-48BF-812A-AE7100F0DCDB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66" creationId="{1D37DA73-6ED4-4252-8776-C0B47BEC1C78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67" creationId="{0E4946FD-07A1-4AC5-85A0-D72E895FABE1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68" creationId="{70A9DAC0-E80D-4C19-A0B6-274594CDF355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69" creationId="{1B63D0D4-FC08-41D9-A99A-4040FF59B4FB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70" creationId="{4B9F494A-AB72-4D39-B6BD-81FD254EB98D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71" creationId="{23AB32BD-79C1-4D5B-90B5-A1C5AB850D93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72" creationId="{2AFC63B8-9E0F-4E3E-A33C-169132218326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73" creationId="{33FF6D6B-55CC-43FE-ACD1-132D621D048A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74" creationId="{D21B4081-0002-4023-B75F-3EA189E1144E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75" creationId="{B9E26BDA-59FD-44DD-9738-EF6012B7614A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76" creationId="{1C837A59-2DE2-4C01-B803-0BE87BDA332D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85" creationId="{CF15E2ED-910C-406A-9350-8AEC794D41CC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86" creationId="{25C29593-2557-44E8-A959-36132928D0C4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87" creationId="{FC282B06-3591-48FA-9CFD-D40BD4CD4E9E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88" creationId="{7F834E70-CDDD-432C-B037-14F2CDC29242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89" creationId="{9EFDC860-2A87-4CC8-90D3-CB7A635AB84F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90" creationId="{02845AA4-EF40-47FE-AF25-5A4347BFBF65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91" creationId="{BBCAEEB0-EB16-41E6-8EEC-91D62CCD9C91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92" creationId="{3AE6F6A9-1317-40F2-B0EE-8894A920E822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93" creationId="{80EEE242-AF36-48AE-BD1F-BF3FCCCC77E8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94" creationId="{D4564D6C-A2A5-4C02-8DDC-6F39E14EE455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95" creationId="{C3AAC52A-33AF-4D4B-9C4F-E2753718F530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96" creationId="{9386517A-39AB-42F2-AA50-A6765505B842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97" creationId="{1B5C6880-78AB-404D-93E1-6391DB2EA678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98" creationId="{079E90C5-48D2-480E-86F1-52D9D23E0981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99" creationId="{76F1B12D-6285-451D-AF16-0A3DFBBFBADC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100" creationId="{02027CD4-B2ED-448A-91FD-870C25A51EB0}"/>
          </ac:cxnSpMkLst>
        </pc:cxnChg>
        <pc:cxnChg chg="add del mod">
          <ac:chgData name="Min XIE" userId="fcc84320-6c09-41e1-acdb-499b79a83508" providerId="ADAL" clId="{E5D97E01-BAB2-4C1A-8AD5-0F3A03E8F1F2}" dt="2020-04-12T17:38:38.797" v="1291" actId="478"/>
          <ac:cxnSpMkLst>
            <pc:docMk/>
            <pc:sldMk cId="2305685653" sldId="293"/>
            <ac:cxnSpMk id="106" creationId="{C23B806B-9315-44BD-9BED-E85C223F8C3B}"/>
          </ac:cxnSpMkLst>
        </pc:cxnChg>
        <pc:cxnChg chg="add del mod">
          <ac:chgData name="Min XIE" userId="fcc84320-6c09-41e1-acdb-499b79a83508" providerId="ADAL" clId="{E5D97E01-BAB2-4C1A-8AD5-0F3A03E8F1F2}" dt="2020-04-12T17:38:20.402" v="1284" actId="478"/>
          <ac:cxnSpMkLst>
            <pc:docMk/>
            <pc:sldMk cId="2305685653" sldId="293"/>
            <ac:cxnSpMk id="107" creationId="{2AC084D1-6812-418B-A776-2851F065C72C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23" creationId="{C03EF4B4-3E26-4055-9BA6-0AB479F4989A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24" creationId="{5FEB076C-4CD1-428A-B914-A2F646B78017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25" creationId="{44748260-BD11-4A56-B653-2C527ADDE5B0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26" creationId="{5B5D8481-AD28-4FC5-BEBE-EDD00AD1962C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27" creationId="{12DEB5CC-0F42-4A80-BA39-61B2462902CA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28" creationId="{329F7AA2-8FCE-48F1-80FD-99FDAD78465E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29" creationId="{E9C9FC66-11ED-41F0-920C-8A65600301B7}"/>
          </ac:cxnSpMkLst>
        </pc:cxnChg>
        <pc:cxnChg chg="add mod topLvl">
          <ac:chgData name="Min XIE" userId="fcc84320-6c09-41e1-acdb-499b79a83508" providerId="ADAL" clId="{E5D97E01-BAB2-4C1A-8AD5-0F3A03E8F1F2}" dt="2020-04-12T17:59:03.177" v="1611" actId="207"/>
          <ac:cxnSpMkLst>
            <pc:docMk/>
            <pc:sldMk cId="2305685653" sldId="293"/>
            <ac:cxnSpMk id="130" creationId="{B5BC41A1-67F5-4880-AD6C-9C630778AC33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31" creationId="{68E594C5-4076-4858-B871-42F36CFF46F8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32" creationId="{52347020-9B8A-4C97-8961-BBFFC884C13B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33" creationId="{651B2E3F-43C6-43B8-8DD6-D647B6EE4768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34" creationId="{BC0B2147-F979-4FB1-977E-98AECCEC8969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35" creationId="{0649A5C6-73D9-41C9-88CE-8EE7FAD10D20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36" creationId="{F77EC247-BD25-4A77-AB96-C55819BF4B6A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37" creationId="{A76A637F-0EF3-47F7-B03B-5AE0A1129DF5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38" creationId="{DC6A3185-8B45-437E-A34B-D6C93C48B593}"/>
          </ac:cxnSpMkLst>
        </pc:cxnChg>
        <pc:cxnChg chg="add mod topLvl">
          <ac:chgData name="Min XIE" userId="fcc84320-6c09-41e1-acdb-499b79a83508" providerId="ADAL" clId="{E5D97E01-BAB2-4C1A-8AD5-0F3A03E8F1F2}" dt="2020-04-12T17:44:15.103" v="1328" actId="164"/>
          <ac:cxnSpMkLst>
            <pc:docMk/>
            <pc:sldMk cId="2305685653" sldId="293"/>
            <ac:cxnSpMk id="140" creationId="{27EC0A6E-D89D-47DC-9D2B-35BECEB82C99}"/>
          </ac:cxnSpMkLst>
        </pc:cxnChg>
        <pc:cxnChg chg="add mod topLvl">
          <ac:chgData name="Min XIE" userId="fcc84320-6c09-41e1-acdb-499b79a83508" providerId="ADAL" clId="{E5D97E01-BAB2-4C1A-8AD5-0F3A03E8F1F2}" dt="2020-04-12T17:44:15.103" v="1328" actId="164"/>
          <ac:cxnSpMkLst>
            <pc:docMk/>
            <pc:sldMk cId="2305685653" sldId="293"/>
            <ac:cxnSpMk id="141" creationId="{98EBB366-B3BA-46D0-A5FD-9BBD1C425E4E}"/>
          </ac:cxnSpMkLst>
        </pc:cxnChg>
      </pc:sldChg>
      <pc:sldChg chg="add del">
        <pc:chgData name="Min XIE" userId="fcc84320-6c09-41e1-acdb-499b79a83508" providerId="ADAL" clId="{E5D97E01-BAB2-4C1A-8AD5-0F3A03E8F1F2}" dt="2020-04-12T17:06:30.720" v="841"/>
        <pc:sldMkLst>
          <pc:docMk/>
          <pc:sldMk cId="3084361454" sldId="293"/>
        </pc:sldMkLst>
      </pc:sldChg>
      <pc:sldChg chg="modSp new mod">
        <pc:chgData name="Min XIE" userId="fcc84320-6c09-41e1-acdb-499b79a83508" providerId="ADAL" clId="{E5D97E01-BAB2-4C1A-8AD5-0F3A03E8F1F2}" dt="2020-04-12T18:22:51.641" v="2111" actId="20577"/>
        <pc:sldMkLst>
          <pc:docMk/>
          <pc:sldMk cId="2076265296" sldId="294"/>
        </pc:sldMkLst>
        <pc:spChg chg="mod">
          <ac:chgData name="Min XIE" userId="fcc84320-6c09-41e1-acdb-499b79a83508" providerId="ADAL" clId="{E5D97E01-BAB2-4C1A-8AD5-0F3A03E8F1F2}" dt="2020-04-12T17:53:37.677" v="1430" actId="20577"/>
          <ac:spMkLst>
            <pc:docMk/>
            <pc:sldMk cId="2076265296" sldId="294"/>
            <ac:spMk id="2" creationId="{01EBCFA5-ED6D-4761-A6BA-DB2810C05E43}"/>
          </ac:spMkLst>
        </pc:spChg>
        <pc:spChg chg="mod">
          <ac:chgData name="Min XIE" userId="fcc84320-6c09-41e1-acdb-499b79a83508" providerId="ADAL" clId="{E5D97E01-BAB2-4C1A-8AD5-0F3A03E8F1F2}" dt="2020-04-12T18:22:51.641" v="2111" actId="20577"/>
          <ac:spMkLst>
            <pc:docMk/>
            <pc:sldMk cId="2076265296" sldId="294"/>
            <ac:spMk id="3" creationId="{F08FFCB6-4716-413B-9BBB-D76A37FD8B7C}"/>
          </ac:spMkLst>
        </pc:spChg>
      </pc:sldChg>
      <pc:sldChg chg="modSp new del mod">
        <pc:chgData name="Min XIE" userId="fcc84320-6c09-41e1-acdb-499b79a83508" providerId="ADAL" clId="{E5D97E01-BAB2-4C1A-8AD5-0F3A03E8F1F2}" dt="2020-04-12T17:50:45.837" v="1404" actId="47"/>
        <pc:sldMkLst>
          <pc:docMk/>
          <pc:sldMk cId="3228463391" sldId="294"/>
        </pc:sldMkLst>
        <pc:spChg chg="mod">
          <ac:chgData name="Min XIE" userId="fcc84320-6c09-41e1-acdb-499b79a83508" providerId="ADAL" clId="{E5D97E01-BAB2-4C1A-8AD5-0F3A03E8F1F2}" dt="2020-04-12T17:47:11.619" v="1383" actId="313"/>
          <ac:spMkLst>
            <pc:docMk/>
            <pc:sldMk cId="3228463391" sldId="294"/>
            <ac:spMk id="2" creationId="{7697B7FE-6A8B-435C-BA22-BB3A1B84A901}"/>
          </ac:spMkLst>
        </pc:spChg>
        <pc:spChg chg="mod">
          <ac:chgData name="Min XIE" userId="fcc84320-6c09-41e1-acdb-499b79a83508" providerId="ADAL" clId="{E5D97E01-BAB2-4C1A-8AD5-0F3A03E8F1F2}" dt="2020-04-12T17:48:30.619" v="1386"/>
          <ac:spMkLst>
            <pc:docMk/>
            <pc:sldMk cId="3228463391" sldId="294"/>
            <ac:spMk id="3" creationId="{7DBEFFF1-FB85-4E39-B743-30556D7AEBC9}"/>
          </ac:spMkLst>
        </pc:spChg>
      </pc:sldChg>
      <pc:sldChg chg="addSp delSp modSp new mod modAnim">
        <pc:chgData name="Min XIE" userId="fcc84320-6c09-41e1-acdb-499b79a83508" providerId="ADAL" clId="{E5D97E01-BAB2-4C1A-8AD5-0F3A03E8F1F2}" dt="2020-04-13T05:45:24.271" v="2282" actId="14100"/>
        <pc:sldMkLst>
          <pc:docMk/>
          <pc:sldMk cId="2092513214" sldId="295"/>
        </pc:sldMkLst>
        <pc:spChg chg="mod">
          <ac:chgData name="Min XIE" userId="fcc84320-6c09-41e1-acdb-499b79a83508" providerId="ADAL" clId="{E5D97E01-BAB2-4C1A-8AD5-0F3A03E8F1F2}" dt="2020-04-12T18:00:10.134" v="1644" actId="20577"/>
          <ac:spMkLst>
            <pc:docMk/>
            <pc:sldMk cId="2092513214" sldId="295"/>
            <ac:spMk id="2" creationId="{62E863FF-EE8B-4DD8-84D4-12603A733E62}"/>
          </ac:spMkLst>
        </pc:spChg>
        <pc:spChg chg="del mod">
          <ac:chgData name="Min XIE" userId="fcc84320-6c09-41e1-acdb-499b79a83508" providerId="ADAL" clId="{E5D97E01-BAB2-4C1A-8AD5-0F3A03E8F1F2}" dt="2020-04-12T17:57:13.312" v="1597" actId="478"/>
          <ac:spMkLst>
            <pc:docMk/>
            <pc:sldMk cId="2092513214" sldId="295"/>
            <ac:spMk id="3" creationId="{FBADB875-8B1A-47EB-8FB3-920C72B9D167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46" creationId="{551BADC7-08EE-45CE-B4DB-F64EF21B5DB2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47" creationId="{EC00A134-005C-4666-BBC5-8759BCB572BF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48" creationId="{041553A4-2514-47D4-9DB4-EFB85B429D49}"/>
          </ac:spMkLst>
        </pc:spChg>
        <pc:spChg chg="mod">
          <ac:chgData name="Min XIE" userId="fcc84320-6c09-41e1-acdb-499b79a83508" providerId="ADAL" clId="{E5D97E01-BAB2-4C1A-8AD5-0F3A03E8F1F2}" dt="2020-04-12T18:20:17.078" v="2041" actId="14100"/>
          <ac:spMkLst>
            <pc:docMk/>
            <pc:sldMk cId="2092513214" sldId="295"/>
            <ac:spMk id="49" creationId="{61AE7605-ED43-422C-BA7C-FE013E92A80B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50" creationId="{4CDA6E34-5DF5-4705-98B1-B65F3233DA31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52" creationId="{AC6B08F6-335D-420C-B664-3794DDD845C9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53" creationId="{585EBEF0-2717-4669-8DE5-955171D7E208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54" creationId="{A169B397-3681-4B10-9EF8-9300A0375BB4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55" creationId="{332A22B4-1C44-427B-ACB2-A7238AA6229A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56" creationId="{1F5A33B8-F435-4B19-BFA4-4DC01A6B123E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57" creationId="{C58D6882-F509-43CE-962F-6B247CBC187A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58" creationId="{ADEBF8DD-4959-46A7-9C69-33EAEDF33BD3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59" creationId="{25FE1B05-5648-4267-9C85-B15B0F5FD5B5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60" creationId="{BD183907-A8E7-4C15-BCE3-E2BCD738F900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61" creationId="{80F36E3C-90E7-40C0-988C-853BAC50452E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62" creationId="{DF7257EB-3EEB-40F4-9475-79B5BC41EE41}"/>
          </ac:spMkLst>
        </pc:spChg>
        <pc:spChg chg="add 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79" creationId="{297FD0F7-8D26-4CDD-B0E1-87E72D64E58D}"/>
          </ac:spMkLst>
        </pc:spChg>
        <pc:spChg chg="add mod">
          <ac:chgData name="Min XIE" userId="fcc84320-6c09-41e1-acdb-499b79a83508" providerId="ADAL" clId="{E5D97E01-BAB2-4C1A-8AD5-0F3A03E8F1F2}" dt="2020-04-12T18:12:37.184" v="1871" actId="1076"/>
          <ac:spMkLst>
            <pc:docMk/>
            <pc:sldMk cId="2092513214" sldId="295"/>
            <ac:spMk id="80" creationId="{007B5504-C6C7-4082-B9A1-F640E560262C}"/>
          </ac:spMkLst>
        </pc:spChg>
        <pc:spChg chg="add mod">
          <ac:chgData name="Min XIE" userId="fcc84320-6c09-41e1-acdb-499b79a83508" providerId="ADAL" clId="{E5D97E01-BAB2-4C1A-8AD5-0F3A03E8F1F2}" dt="2020-04-12T18:12:31.020" v="1869" actId="1076"/>
          <ac:spMkLst>
            <pc:docMk/>
            <pc:sldMk cId="2092513214" sldId="295"/>
            <ac:spMk id="94" creationId="{7CDF7EEC-03CF-47C0-BBFF-3FBD95060028}"/>
          </ac:spMkLst>
        </pc:spChg>
        <pc:spChg chg="add mod or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95" creationId="{3E05358E-5F6F-43FD-8D1D-7E784662E041}"/>
          </ac:spMkLst>
        </pc:spChg>
        <pc:spChg chg="add mod">
          <ac:chgData name="Min XIE" userId="fcc84320-6c09-41e1-acdb-499b79a83508" providerId="ADAL" clId="{E5D97E01-BAB2-4C1A-8AD5-0F3A03E8F1F2}" dt="2020-04-12T18:12:40.883" v="1872" actId="14100"/>
          <ac:spMkLst>
            <pc:docMk/>
            <pc:sldMk cId="2092513214" sldId="295"/>
            <ac:spMk id="96" creationId="{886EB63F-20AE-43C4-A8FC-1ABB92AD2B95}"/>
          </ac:spMkLst>
        </pc:spChg>
        <pc:spChg chg="add mod">
          <ac:chgData name="Min XIE" userId="fcc84320-6c09-41e1-acdb-499b79a83508" providerId="ADAL" clId="{E5D97E01-BAB2-4C1A-8AD5-0F3A03E8F1F2}" dt="2020-04-12T18:13:35.056" v="1881" actId="1076"/>
          <ac:spMkLst>
            <pc:docMk/>
            <pc:sldMk cId="2092513214" sldId="295"/>
            <ac:spMk id="97" creationId="{D20A803B-1C56-4742-B74C-EACAAC5D8028}"/>
          </ac:spMkLst>
        </pc:spChg>
        <pc:spChg chg="add mod">
          <ac:chgData name="Min XIE" userId="fcc84320-6c09-41e1-acdb-499b79a83508" providerId="ADAL" clId="{E5D97E01-BAB2-4C1A-8AD5-0F3A03E8F1F2}" dt="2020-04-12T18:20:50.803" v="2049" actId="1076"/>
          <ac:spMkLst>
            <pc:docMk/>
            <pc:sldMk cId="2092513214" sldId="295"/>
            <ac:spMk id="140" creationId="{9ADB3DFC-E7BC-4BEC-8C2A-1330805C5F98}"/>
          </ac:spMkLst>
        </pc:spChg>
        <pc:spChg chg="add mod">
          <ac:chgData name="Min XIE" userId="fcc84320-6c09-41e1-acdb-499b79a83508" providerId="ADAL" clId="{E5D97E01-BAB2-4C1A-8AD5-0F3A03E8F1F2}" dt="2020-04-12T18:16:21.262" v="1918" actId="1076"/>
          <ac:spMkLst>
            <pc:docMk/>
            <pc:sldMk cId="2092513214" sldId="295"/>
            <ac:spMk id="141" creationId="{91DE3783-3893-4264-8EA9-80D3BAA49CC2}"/>
          </ac:spMkLst>
        </pc:spChg>
        <pc:spChg chg="add mod">
          <ac:chgData name="Min XIE" userId="fcc84320-6c09-41e1-acdb-499b79a83508" providerId="ADAL" clId="{E5D97E01-BAB2-4C1A-8AD5-0F3A03E8F1F2}" dt="2020-04-13T05:44:32.826" v="2279" actId="14100"/>
          <ac:spMkLst>
            <pc:docMk/>
            <pc:sldMk cId="2092513214" sldId="295"/>
            <ac:spMk id="143" creationId="{EEC78844-3772-4C53-8B83-E712D25D7874}"/>
          </ac:spMkLst>
        </pc:spChg>
        <pc:spChg chg="add mod">
          <ac:chgData name="Min XIE" userId="fcc84320-6c09-41e1-acdb-499b79a83508" providerId="ADAL" clId="{E5D97E01-BAB2-4C1A-8AD5-0F3A03E8F1F2}" dt="2020-04-12T18:20:44.171" v="2047" actId="1076"/>
          <ac:spMkLst>
            <pc:docMk/>
            <pc:sldMk cId="2092513214" sldId="295"/>
            <ac:spMk id="148" creationId="{C7EF728A-1AFF-42CA-8AF2-52FD31FB7ED2}"/>
          </ac:spMkLst>
        </pc:spChg>
        <pc:spChg chg="add mod">
          <ac:chgData name="Min XIE" userId="fcc84320-6c09-41e1-acdb-499b79a83508" providerId="ADAL" clId="{E5D97E01-BAB2-4C1A-8AD5-0F3A03E8F1F2}" dt="2020-04-12T18:20:44.171" v="2047" actId="1076"/>
          <ac:spMkLst>
            <pc:docMk/>
            <pc:sldMk cId="2092513214" sldId="295"/>
            <ac:spMk id="151" creationId="{AE91D698-AF78-4CDE-BE4D-B27ACCA6C834}"/>
          </ac:spMkLst>
        </pc:spChg>
        <pc:spChg chg="add del mod">
          <ac:chgData name="Min XIE" userId="fcc84320-6c09-41e1-acdb-499b79a83508" providerId="ADAL" clId="{E5D97E01-BAB2-4C1A-8AD5-0F3A03E8F1F2}" dt="2020-04-12T18:14:28.873" v="1898" actId="478"/>
          <ac:spMkLst>
            <pc:docMk/>
            <pc:sldMk cId="2092513214" sldId="295"/>
            <ac:spMk id="154" creationId="{ED287003-7473-4F33-A4AB-AC8AF3E4F4EB}"/>
          </ac:spMkLst>
        </pc:spChg>
        <pc:spChg chg="add mod ord">
          <ac:chgData name="Min XIE" userId="fcc84320-6c09-41e1-acdb-499b79a83508" providerId="ADAL" clId="{E5D97E01-BAB2-4C1A-8AD5-0F3A03E8F1F2}" dt="2020-04-12T18:20:44.171" v="2047" actId="1076"/>
          <ac:spMkLst>
            <pc:docMk/>
            <pc:sldMk cId="2092513214" sldId="295"/>
            <ac:spMk id="155" creationId="{3CBA78AB-5585-4A7F-A9B7-5D37148C3181}"/>
          </ac:spMkLst>
        </pc:spChg>
        <pc:spChg chg="add del mod">
          <ac:chgData name="Min XIE" userId="fcc84320-6c09-41e1-acdb-499b79a83508" providerId="ADAL" clId="{E5D97E01-BAB2-4C1A-8AD5-0F3A03E8F1F2}" dt="2020-04-12T18:16:58.908" v="1926" actId="478"/>
          <ac:spMkLst>
            <pc:docMk/>
            <pc:sldMk cId="2092513214" sldId="295"/>
            <ac:spMk id="160" creationId="{A142E921-F293-4311-A9D1-7BDC806215A6}"/>
          </ac:spMkLst>
        </pc:spChg>
        <pc:spChg chg="add mod">
          <ac:chgData name="Min XIE" userId="fcc84320-6c09-41e1-acdb-499b79a83508" providerId="ADAL" clId="{E5D97E01-BAB2-4C1A-8AD5-0F3A03E8F1F2}" dt="2020-04-13T05:45:24.271" v="2282" actId="14100"/>
          <ac:spMkLst>
            <pc:docMk/>
            <pc:sldMk cId="2092513214" sldId="295"/>
            <ac:spMk id="161" creationId="{B75F5F55-FC1F-46D7-B84A-8112930F1918}"/>
          </ac:spMkLst>
        </pc:spChg>
        <pc:spChg chg="add del mod">
          <ac:chgData name="Min XIE" userId="fcc84320-6c09-41e1-acdb-499b79a83508" providerId="ADAL" clId="{E5D97E01-BAB2-4C1A-8AD5-0F3A03E8F1F2}" dt="2020-04-13T05:45:15.954" v="2280" actId="108"/>
          <ac:spMkLst>
            <pc:docMk/>
            <pc:sldMk cId="2092513214" sldId="295"/>
            <ac:spMk id="162" creationId="{E4428D16-45D9-47B8-946E-87D9F7062173}"/>
          </ac:spMkLst>
        </pc:spChg>
        <pc:spChg chg="add mod">
          <ac:chgData name="Min XIE" userId="fcc84320-6c09-41e1-acdb-499b79a83508" providerId="ADAL" clId="{E5D97E01-BAB2-4C1A-8AD5-0F3A03E8F1F2}" dt="2020-04-13T05:27:01.431" v="2275" actId="14100"/>
          <ac:spMkLst>
            <pc:docMk/>
            <pc:sldMk cId="2092513214" sldId="295"/>
            <ac:spMk id="163" creationId="{8142D564-5B67-4FA2-8719-DD7B0C848633}"/>
          </ac:spMkLst>
        </pc:spChg>
        <pc:grpChg chg="add del mod">
          <ac:chgData name="Min XIE" userId="fcc84320-6c09-41e1-acdb-499b79a83508" providerId="ADAL" clId="{E5D97E01-BAB2-4C1A-8AD5-0F3A03E8F1F2}" dt="2020-04-12T18:00:14.495" v="1645" actId="478"/>
          <ac:grpSpMkLst>
            <pc:docMk/>
            <pc:sldMk cId="2092513214" sldId="295"/>
            <ac:grpSpMk id="5" creationId="{2653A497-C50B-46FD-B559-4383AADEE5CB}"/>
          </ac:grpSpMkLst>
        </pc:grpChg>
        <pc:grpChg chg="add mod">
          <ac:chgData name="Min XIE" userId="fcc84320-6c09-41e1-acdb-499b79a83508" providerId="ADAL" clId="{E5D97E01-BAB2-4C1A-8AD5-0F3A03E8F1F2}" dt="2020-04-12T18:20:17.078" v="2041" actId="14100"/>
          <ac:grpSpMkLst>
            <pc:docMk/>
            <pc:sldMk cId="2092513214" sldId="295"/>
            <ac:grpSpMk id="42" creationId="{18E68CC5-E3F0-4F16-A9DF-9296A81AA8AA}"/>
          </ac:grpSpMkLst>
        </pc:grpChg>
        <pc:grpChg chg="mod">
          <ac:chgData name="Min XIE" userId="fcc84320-6c09-41e1-acdb-499b79a83508" providerId="ADAL" clId="{E5D97E01-BAB2-4C1A-8AD5-0F3A03E8F1F2}" dt="2020-04-12T17:59:15.780" v="1612" actId="207"/>
          <ac:grpSpMkLst>
            <pc:docMk/>
            <pc:sldMk cId="2092513214" sldId="295"/>
            <ac:grpSpMk id="43" creationId="{C3FC6720-BEB3-42EB-9E43-FA28918A139F}"/>
          </ac:grpSpMkLst>
        </pc:grpChg>
        <pc:grpChg chg="mod">
          <ac:chgData name="Min XIE" userId="fcc84320-6c09-41e1-acdb-499b79a83508" providerId="ADAL" clId="{E5D97E01-BAB2-4C1A-8AD5-0F3A03E8F1F2}" dt="2020-04-12T17:59:15.780" v="1612" actId="207"/>
          <ac:grpSpMkLst>
            <pc:docMk/>
            <pc:sldMk cId="2092513214" sldId="295"/>
            <ac:grpSpMk id="51" creationId="{C8BEE082-5B38-4E66-853E-9A2FACCD3D07}"/>
          </ac:grpSpMkLst>
        </pc:grpChg>
        <pc:grpChg chg="add mod">
          <ac:chgData name="Min XIE" userId="fcc84320-6c09-41e1-acdb-499b79a83508" providerId="ADAL" clId="{E5D97E01-BAB2-4C1A-8AD5-0F3A03E8F1F2}" dt="2020-04-12T18:20:17.078" v="2041" actId="14100"/>
          <ac:grpSpMkLst>
            <pc:docMk/>
            <pc:sldMk cId="2092513214" sldId="295"/>
            <ac:grpSpMk id="81" creationId="{41F6DDE4-E5A3-4D41-A888-61980EEBE32F}"/>
          </ac:grpSpMkLst>
        </pc:grpChg>
        <pc:grpChg chg="add del mod">
          <ac:chgData name="Min XIE" userId="fcc84320-6c09-41e1-acdb-499b79a83508" providerId="ADAL" clId="{E5D97E01-BAB2-4C1A-8AD5-0F3A03E8F1F2}" dt="2020-04-12T18:08:03.652" v="1786"/>
          <ac:grpSpMkLst>
            <pc:docMk/>
            <pc:sldMk cId="2092513214" sldId="295"/>
            <ac:grpSpMk id="98" creationId="{384E2E97-99D0-4817-A610-823216BFAE84}"/>
          </ac:grpSpMkLst>
        </pc:grpChg>
        <pc:grpChg chg="mod">
          <ac:chgData name="Min XIE" userId="fcc84320-6c09-41e1-acdb-499b79a83508" providerId="ADAL" clId="{E5D97E01-BAB2-4C1A-8AD5-0F3A03E8F1F2}" dt="2020-04-12T18:08:02.788" v="1785"/>
          <ac:grpSpMkLst>
            <pc:docMk/>
            <pc:sldMk cId="2092513214" sldId="295"/>
            <ac:grpSpMk id="99" creationId="{485EF79F-52C2-4F9B-85B0-6AF84AB54418}"/>
          </ac:grpSpMkLst>
        </pc:grpChg>
        <pc:grpChg chg="mod">
          <ac:chgData name="Min XIE" userId="fcc84320-6c09-41e1-acdb-499b79a83508" providerId="ADAL" clId="{E5D97E01-BAB2-4C1A-8AD5-0F3A03E8F1F2}" dt="2020-04-12T18:08:02.788" v="1785"/>
          <ac:grpSpMkLst>
            <pc:docMk/>
            <pc:sldMk cId="2092513214" sldId="295"/>
            <ac:grpSpMk id="102" creationId="{34BFA281-ECFB-4ED9-AFC8-BEAB78DF5EC4}"/>
          </ac:grpSpMkLst>
        </pc:grpChg>
        <pc:grpChg chg="mod">
          <ac:chgData name="Min XIE" userId="fcc84320-6c09-41e1-acdb-499b79a83508" providerId="ADAL" clId="{E5D97E01-BAB2-4C1A-8AD5-0F3A03E8F1F2}" dt="2020-04-12T18:08:02.788" v="1785"/>
          <ac:grpSpMkLst>
            <pc:docMk/>
            <pc:sldMk cId="2092513214" sldId="295"/>
            <ac:grpSpMk id="110" creationId="{4A464375-5E56-4A6C-8BD2-22CB204B800E}"/>
          </ac:grpSpMkLst>
        </pc:grpChg>
        <pc:grpChg chg="add mod">
          <ac:chgData name="Min XIE" userId="fcc84320-6c09-41e1-acdb-499b79a83508" providerId="ADAL" clId="{E5D97E01-BAB2-4C1A-8AD5-0F3A03E8F1F2}" dt="2020-04-12T18:20:44.171" v="2047" actId="1076"/>
          <ac:grpSpMkLst>
            <pc:docMk/>
            <pc:sldMk cId="2092513214" sldId="295"/>
            <ac:grpSpMk id="142" creationId="{BB8D9EE6-63D9-4833-ADE5-88CB82811BED}"/>
          </ac:grpSpMkLst>
        </pc:grpChg>
        <pc:grpChg chg="add mod">
          <ac:chgData name="Min XIE" userId="fcc84320-6c09-41e1-acdb-499b79a83508" providerId="ADAL" clId="{E5D97E01-BAB2-4C1A-8AD5-0F3A03E8F1F2}" dt="2020-04-12T18:20:17.078" v="2041" actId="14100"/>
          <ac:grpSpMkLst>
            <pc:docMk/>
            <pc:sldMk cId="2092513214" sldId="295"/>
            <ac:grpSpMk id="146" creationId="{AD86A5EF-747A-4EFD-9F39-6690307F2A75}"/>
          </ac:grpSpMkLst>
        </pc:grpChg>
        <pc:cxnChg chg="mod">
          <ac:chgData name="Min XIE" userId="fcc84320-6c09-41e1-acdb-499b79a83508" providerId="ADAL" clId="{E5D97E01-BAB2-4C1A-8AD5-0F3A03E8F1F2}" dt="2020-04-12T18:00:14.495" v="1645" actId="478"/>
          <ac:cxnSpMkLst>
            <pc:docMk/>
            <pc:sldMk cId="2092513214" sldId="295"/>
            <ac:cxnSpMk id="23" creationId="{4C083280-FC7C-430C-9205-1870EEB06C7D}"/>
          </ac:cxnSpMkLst>
        </pc:cxnChg>
        <pc:cxnChg chg="mod">
          <ac:chgData name="Min XIE" userId="fcc84320-6c09-41e1-acdb-499b79a83508" providerId="ADAL" clId="{E5D97E01-BAB2-4C1A-8AD5-0F3A03E8F1F2}" dt="2020-04-12T18:00:14.495" v="1645" actId="478"/>
          <ac:cxnSpMkLst>
            <pc:docMk/>
            <pc:sldMk cId="2092513214" sldId="295"/>
            <ac:cxnSpMk id="34" creationId="{1189D238-49A2-467F-B39B-6D18D95D4137}"/>
          </ac:cxnSpMkLst>
        </pc:cxnChg>
        <pc:cxnChg chg="mod">
          <ac:chgData name="Min XIE" userId="fcc84320-6c09-41e1-acdb-499b79a83508" providerId="ADAL" clId="{E5D97E01-BAB2-4C1A-8AD5-0F3A03E8F1F2}" dt="2020-04-12T18:11:17.281" v="1854" actId="404"/>
          <ac:cxnSpMkLst>
            <pc:docMk/>
            <pc:sldMk cId="2092513214" sldId="295"/>
            <ac:cxnSpMk id="70" creationId="{ECAA7E29-2F5C-4CE5-9D29-FD4396052318}"/>
          </ac:cxnSpMkLst>
        </pc:cxnChg>
        <pc:cxnChg chg="add mod">
          <ac:chgData name="Min XIE" userId="fcc84320-6c09-41e1-acdb-499b79a83508" providerId="ADAL" clId="{E5D97E01-BAB2-4C1A-8AD5-0F3A03E8F1F2}" dt="2020-04-12T18:11:00.809" v="1849" actId="164"/>
          <ac:cxnSpMkLst>
            <pc:docMk/>
            <pc:sldMk cId="2092513214" sldId="295"/>
            <ac:cxnSpMk id="83" creationId="{374E4523-402B-4B50-BCAF-86906908D0DD}"/>
          </ac:cxnSpMkLst>
        </pc:cxnChg>
        <pc:cxnChg chg="add mod">
          <ac:chgData name="Min XIE" userId="fcc84320-6c09-41e1-acdb-499b79a83508" providerId="ADAL" clId="{E5D97E01-BAB2-4C1A-8AD5-0F3A03E8F1F2}" dt="2020-04-12T18:11:00.809" v="1849" actId="164"/>
          <ac:cxnSpMkLst>
            <pc:docMk/>
            <pc:sldMk cId="2092513214" sldId="295"/>
            <ac:cxnSpMk id="85" creationId="{25A0FFCD-A231-42DD-909F-4CC5839EDA53}"/>
          </ac:cxnSpMkLst>
        </pc:cxnChg>
        <pc:cxnChg chg="add mod">
          <ac:chgData name="Min XIE" userId="fcc84320-6c09-41e1-acdb-499b79a83508" providerId="ADAL" clId="{E5D97E01-BAB2-4C1A-8AD5-0F3A03E8F1F2}" dt="2020-04-12T18:11:00.809" v="1849" actId="164"/>
          <ac:cxnSpMkLst>
            <pc:docMk/>
            <pc:sldMk cId="2092513214" sldId="295"/>
            <ac:cxnSpMk id="88" creationId="{9C3F9057-BEAC-4A40-8098-D1501248C6FD}"/>
          </ac:cxnSpMkLst>
        </pc:cxnChg>
        <pc:cxnChg chg="add mod">
          <ac:chgData name="Min XIE" userId="fcc84320-6c09-41e1-acdb-499b79a83508" providerId="ADAL" clId="{E5D97E01-BAB2-4C1A-8AD5-0F3A03E8F1F2}" dt="2020-04-12T18:13:35.056" v="1881" actId="1076"/>
          <ac:cxnSpMkLst>
            <pc:docMk/>
            <pc:sldMk cId="2092513214" sldId="295"/>
            <ac:cxnSpMk id="91" creationId="{4CFEEBF2-AC86-4F65-8B45-8757CA90ACBD}"/>
          </ac:cxnSpMkLst>
        </pc:cxnChg>
        <pc:cxnChg chg="add mod">
          <ac:chgData name="Min XIE" userId="fcc84320-6c09-41e1-acdb-499b79a83508" providerId="ADAL" clId="{E5D97E01-BAB2-4C1A-8AD5-0F3A03E8F1F2}" dt="2020-04-12T18:08:39.141" v="1791" actId="164"/>
          <ac:cxnSpMkLst>
            <pc:docMk/>
            <pc:sldMk cId="2092513214" sldId="295"/>
            <ac:cxnSpMk id="138" creationId="{8E57A54A-BB7F-47EA-8208-C1A23E5A0167}"/>
          </ac:cxnSpMkLst>
        </pc:cxnChg>
        <pc:cxnChg chg="add mod">
          <ac:chgData name="Min XIE" userId="fcc84320-6c09-41e1-acdb-499b79a83508" providerId="ADAL" clId="{E5D97E01-BAB2-4C1A-8AD5-0F3A03E8F1F2}" dt="2020-04-12T18:08:39.141" v="1791" actId="164"/>
          <ac:cxnSpMkLst>
            <pc:docMk/>
            <pc:sldMk cId="2092513214" sldId="295"/>
            <ac:cxnSpMk id="139" creationId="{8DB4CA8F-5247-4A72-9103-C716F090A1E6}"/>
          </ac:cxnSpMkLst>
        </pc:cxnChg>
        <pc:cxnChg chg="add mod">
          <ac:chgData name="Min XIE" userId="fcc84320-6c09-41e1-acdb-499b79a83508" providerId="ADAL" clId="{E5D97E01-BAB2-4C1A-8AD5-0F3A03E8F1F2}" dt="2020-04-12T18:20:44.171" v="2047" actId="1076"/>
          <ac:cxnSpMkLst>
            <pc:docMk/>
            <pc:sldMk cId="2092513214" sldId="295"/>
            <ac:cxnSpMk id="147" creationId="{6B50A1CB-95E2-4296-BBB9-9758D5D9BAEA}"/>
          </ac:cxnSpMkLst>
        </pc:cxnChg>
        <pc:cxnChg chg="add mod">
          <ac:chgData name="Min XIE" userId="fcc84320-6c09-41e1-acdb-499b79a83508" providerId="ADAL" clId="{E5D97E01-BAB2-4C1A-8AD5-0F3A03E8F1F2}" dt="2020-04-12T18:20:44.171" v="2047" actId="1076"/>
          <ac:cxnSpMkLst>
            <pc:docMk/>
            <pc:sldMk cId="2092513214" sldId="295"/>
            <ac:cxnSpMk id="150" creationId="{F364E524-DB55-4C3A-BE36-AD9EEB8C50F4}"/>
          </ac:cxnSpMkLst>
        </pc:cxnChg>
      </pc:sldChg>
      <pc:sldChg chg="addSp delSp modSp new mod modAnim">
        <pc:chgData name="Min XIE" userId="fcc84320-6c09-41e1-acdb-499b79a83508" providerId="ADAL" clId="{E5D97E01-BAB2-4C1A-8AD5-0F3A03E8F1F2}" dt="2020-04-13T08:05:33.057" v="3112" actId="14100"/>
        <pc:sldMkLst>
          <pc:docMk/>
          <pc:sldMk cId="2275872645" sldId="296"/>
        </pc:sldMkLst>
        <pc:spChg chg="del">
          <ac:chgData name="Min XIE" userId="fcc84320-6c09-41e1-acdb-499b79a83508" providerId="ADAL" clId="{E5D97E01-BAB2-4C1A-8AD5-0F3A03E8F1F2}" dt="2020-04-13T06:07:27.675" v="2335" actId="478"/>
          <ac:spMkLst>
            <pc:docMk/>
            <pc:sldMk cId="2275872645" sldId="296"/>
            <ac:spMk id="2" creationId="{AFBF56C5-E6E1-4033-B114-1E88BB3BE7F9}"/>
          </ac:spMkLst>
        </pc:spChg>
        <pc:spChg chg="del">
          <ac:chgData name="Min XIE" userId="fcc84320-6c09-41e1-acdb-499b79a83508" providerId="ADAL" clId="{E5D97E01-BAB2-4C1A-8AD5-0F3A03E8F1F2}" dt="2020-04-13T06:07:25.206" v="2334" actId="478"/>
          <ac:spMkLst>
            <pc:docMk/>
            <pc:sldMk cId="2275872645" sldId="296"/>
            <ac:spMk id="3" creationId="{26513FB6-F425-4CD0-9B45-CE1579131D10}"/>
          </ac:spMkLst>
        </pc:spChg>
        <pc:spChg chg="add del">
          <ac:chgData name="Min XIE" userId="fcc84320-6c09-41e1-acdb-499b79a83508" providerId="ADAL" clId="{E5D97E01-BAB2-4C1A-8AD5-0F3A03E8F1F2}" dt="2020-04-13T06:06:41.240" v="2329"/>
          <ac:spMkLst>
            <pc:docMk/>
            <pc:sldMk cId="2275872645" sldId="296"/>
            <ac:spMk id="6" creationId="{34975AAC-B9F2-48B4-BA19-71F0D0A1074E}"/>
          </ac:spMkLst>
        </pc:spChg>
        <pc:spChg chg="add del">
          <ac:chgData name="Min XIE" userId="fcc84320-6c09-41e1-acdb-499b79a83508" providerId="ADAL" clId="{E5D97E01-BAB2-4C1A-8AD5-0F3A03E8F1F2}" dt="2020-04-13T06:06:41.240" v="2329"/>
          <ac:spMkLst>
            <pc:docMk/>
            <pc:sldMk cId="2275872645" sldId="296"/>
            <ac:spMk id="8" creationId="{2F8CF2D6-D11C-4480-840A-CB4557B849F0}"/>
          </ac:spMkLst>
        </pc:spChg>
        <pc:spChg chg="add del">
          <ac:chgData name="Min XIE" userId="fcc84320-6c09-41e1-acdb-499b79a83508" providerId="ADAL" clId="{E5D97E01-BAB2-4C1A-8AD5-0F3A03E8F1F2}" dt="2020-04-13T06:06:41.240" v="2329"/>
          <ac:spMkLst>
            <pc:docMk/>
            <pc:sldMk cId="2275872645" sldId="296"/>
            <ac:spMk id="9" creationId="{0CA15257-7346-42E3-835F-077C9EFF3AB6}"/>
          </ac:spMkLst>
        </pc:spChg>
        <pc:spChg chg="add mod">
          <ac:chgData name="Min XIE" userId="fcc84320-6c09-41e1-acdb-499b79a83508" providerId="ADAL" clId="{E5D97E01-BAB2-4C1A-8AD5-0F3A03E8F1F2}" dt="2020-04-13T07:36:39.207" v="3072" actId="164"/>
          <ac:spMkLst>
            <pc:docMk/>
            <pc:sldMk cId="2275872645" sldId="296"/>
            <ac:spMk id="10" creationId="{513C6EA8-7247-4A2E-948F-D0DC4DB8E0B0}"/>
          </ac:spMkLst>
        </pc:spChg>
        <pc:spChg chg="add mod">
          <ac:chgData name="Min XIE" userId="fcc84320-6c09-41e1-acdb-499b79a83508" providerId="ADAL" clId="{E5D97E01-BAB2-4C1A-8AD5-0F3A03E8F1F2}" dt="2020-04-13T07:36:39.207" v="3072" actId="164"/>
          <ac:spMkLst>
            <pc:docMk/>
            <pc:sldMk cId="2275872645" sldId="296"/>
            <ac:spMk id="16" creationId="{62B500C7-F978-4ECA-B57B-5F1F59F04EC9}"/>
          </ac:spMkLst>
        </pc:spChg>
        <pc:spChg chg="add mod">
          <ac:chgData name="Min XIE" userId="fcc84320-6c09-41e1-acdb-499b79a83508" providerId="ADAL" clId="{E5D97E01-BAB2-4C1A-8AD5-0F3A03E8F1F2}" dt="2020-04-13T06:07:19.787" v="2333" actId="1076"/>
          <ac:spMkLst>
            <pc:docMk/>
            <pc:sldMk cId="2275872645" sldId="296"/>
            <ac:spMk id="17" creationId="{002FCD00-FF17-4B62-859A-664F7FFD4861}"/>
          </ac:spMkLst>
        </pc:spChg>
        <pc:spChg chg="add mod">
          <ac:chgData name="Min XIE" userId="fcc84320-6c09-41e1-acdb-499b79a83508" providerId="ADAL" clId="{E5D97E01-BAB2-4C1A-8AD5-0F3A03E8F1F2}" dt="2020-04-13T07:34:59.374" v="3063" actId="164"/>
          <ac:spMkLst>
            <pc:docMk/>
            <pc:sldMk cId="2275872645" sldId="296"/>
            <ac:spMk id="25" creationId="{7D004371-1522-4CD4-BB76-30F7E8A18F1B}"/>
          </ac:spMkLst>
        </pc:spChg>
        <pc:spChg chg="add mod">
          <ac:chgData name="Min XIE" userId="fcc84320-6c09-41e1-acdb-499b79a83508" providerId="ADAL" clId="{E5D97E01-BAB2-4C1A-8AD5-0F3A03E8F1F2}" dt="2020-04-13T06:15:48.380" v="2484" actId="313"/>
          <ac:spMkLst>
            <pc:docMk/>
            <pc:sldMk cId="2275872645" sldId="296"/>
            <ac:spMk id="28" creationId="{8D24AAE0-2A19-4742-B9B8-B02110C02632}"/>
          </ac:spMkLst>
        </pc:spChg>
        <pc:spChg chg="add mod">
          <ac:chgData name="Min XIE" userId="fcc84320-6c09-41e1-acdb-499b79a83508" providerId="ADAL" clId="{E5D97E01-BAB2-4C1A-8AD5-0F3A03E8F1F2}" dt="2020-04-13T08:05:33.057" v="3112" actId="14100"/>
          <ac:spMkLst>
            <pc:docMk/>
            <pc:sldMk cId="2275872645" sldId="296"/>
            <ac:spMk id="29" creationId="{CE8AF1BB-33AF-4B1A-990F-4BE3EA8EEEEC}"/>
          </ac:spMkLst>
        </pc:spChg>
        <pc:spChg chg="add mod">
          <ac:chgData name="Min XIE" userId="fcc84320-6c09-41e1-acdb-499b79a83508" providerId="ADAL" clId="{E5D97E01-BAB2-4C1A-8AD5-0F3A03E8F1F2}" dt="2020-04-13T06:39:10.518" v="2689" actId="1076"/>
          <ac:spMkLst>
            <pc:docMk/>
            <pc:sldMk cId="2275872645" sldId="296"/>
            <ac:spMk id="30" creationId="{D94DFE62-CE05-4F62-A9EE-3C1462FF289F}"/>
          </ac:spMkLst>
        </pc:spChg>
        <pc:spChg chg="add mod">
          <ac:chgData name="Min XIE" userId="fcc84320-6c09-41e1-acdb-499b79a83508" providerId="ADAL" clId="{E5D97E01-BAB2-4C1A-8AD5-0F3A03E8F1F2}" dt="2020-04-13T06:44:11.890" v="2806" actId="108"/>
          <ac:spMkLst>
            <pc:docMk/>
            <pc:sldMk cId="2275872645" sldId="296"/>
            <ac:spMk id="31" creationId="{4DBC8900-3CA9-406F-B6EC-3F6E370BD643}"/>
          </ac:spMkLst>
        </pc:spChg>
        <pc:grpChg chg="add mod">
          <ac:chgData name="Min XIE" userId="fcc84320-6c09-41e1-acdb-499b79a83508" providerId="ADAL" clId="{E5D97E01-BAB2-4C1A-8AD5-0F3A03E8F1F2}" dt="2020-04-13T07:36:39.207" v="3072" actId="164"/>
          <ac:grpSpMkLst>
            <pc:docMk/>
            <pc:sldMk cId="2275872645" sldId="296"/>
            <ac:grpSpMk id="11" creationId="{F93FDA84-D0BC-429B-A524-5F0EEFC5EDC8}"/>
          </ac:grpSpMkLst>
        </pc:grpChg>
        <pc:grpChg chg="add mod">
          <ac:chgData name="Min XIE" userId="fcc84320-6c09-41e1-acdb-499b79a83508" providerId="ADAL" clId="{E5D97E01-BAB2-4C1A-8AD5-0F3A03E8F1F2}" dt="2020-04-13T07:34:59.374" v="3063" actId="164"/>
          <ac:grpSpMkLst>
            <pc:docMk/>
            <pc:sldMk cId="2275872645" sldId="296"/>
            <ac:grpSpMk id="18" creationId="{388D19D0-9C86-4ADB-84DF-AF96F21DF916}"/>
          </ac:grpSpMkLst>
        </pc:grpChg>
        <pc:grpChg chg="add mod">
          <ac:chgData name="Min XIE" userId="fcc84320-6c09-41e1-acdb-499b79a83508" providerId="ADAL" clId="{E5D97E01-BAB2-4C1A-8AD5-0F3A03E8F1F2}" dt="2020-04-13T07:34:59.374" v="3063" actId="164"/>
          <ac:grpSpMkLst>
            <pc:docMk/>
            <pc:sldMk cId="2275872645" sldId="296"/>
            <ac:grpSpMk id="32" creationId="{6667E3B4-30A2-4AE0-BC5D-F1F09BE38A27}"/>
          </ac:grpSpMkLst>
        </pc:grpChg>
        <pc:grpChg chg="add mod">
          <ac:chgData name="Min XIE" userId="fcc84320-6c09-41e1-acdb-499b79a83508" providerId="ADAL" clId="{E5D97E01-BAB2-4C1A-8AD5-0F3A03E8F1F2}" dt="2020-04-13T07:36:39.207" v="3072" actId="164"/>
          <ac:grpSpMkLst>
            <pc:docMk/>
            <pc:sldMk cId="2275872645" sldId="296"/>
            <ac:grpSpMk id="33" creationId="{B7923491-1CE3-41C2-BA24-F62A5E547A54}"/>
          </ac:grpSpMkLst>
        </pc:grpChg>
        <pc:cxnChg chg="add del">
          <ac:chgData name="Min XIE" userId="fcc84320-6c09-41e1-acdb-499b79a83508" providerId="ADAL" clId="{E5D97E01-BAB2-4C1A-8AD5-0F3A03E8F1F2}" dt="2020-04-13T06:06:41.240" v="2329"/>
          <ac:cxnSpMkLst>
            <pc:docMk/>
            <pc:sldMk cId="2275872645" sldId="296"/>
            <ac:cxnSpMk id="5" creationId="{3D107DB6-0977-4DDB-BD6E-0FF67B84E8F6}"/>
          </ac:cxnSpMkLst>
        </pc:cxnChg>
        <pc:cxnChg chg="add del">
          <ac:chgData name="Min XIE" userId="fcc84320-6c09-41e1-acdb-499b79a83508" providerId="ADAL" clId="{E5D97E01-BAB2-4C1A-8AD5-0F3A03E8F1F2}" dt="2020-04-13T06:06:41.240" v="2329"/>
          <ac:cxnSpMkLst>
            <pc:docMk/>
            <pc:sldMk cId="2275872645" sldId="296"/>
            <ac:cxnSpMk id="7" creationId="{1863CD39-D233-4802-8C48-B052C96C0491}"/>
          </ac:cxnSpMkLst>
        </pc:cxnChg>
        <pc:cxnChg chg="add mod">
          <ac:chgData name="Min XIE" userId="fcc84320-6c09-41e1-acdb-499b79a83508" providerId="ADAL" clId="{E5D97E01-BAB2-4C1A-8AD5-0F3A03E8F1F2}" dt="2020-04-13T07:34:59.374" v="3063" actId="164"/>
          <ac:cxnSpMkLst>
            <pc:docMk/>
            <pc:sldMk cId="2275872645" sldId="296"/>
            <ac:cxnSpMk id="23" creationId="{94E9CA26-CFA3-40BC-A8FB-19734E63A85C}"/>
          </ac:cxnSpMkLst>
        </pc:cxnChg>
        <pc:cxnChg chg="add mod">
          <ac:chgData name="Min XIE" userId="fcc84320-6c09-41e1-acdb-499b79a83508" providerId="ADAL" clId="{E5D97E01-BAB2-4C1A-8AD5-0F3A03E8F1F2}" dt="2020-04-13T07:34:59.374" v="3063" actId="164"/>
          <ac:cxnSpMkLst>
            <pc:docMk/>
            <pc:sldMk cId="2275872645" sldId="296"/>
            <ac:cxnSpMk id="24" creationId="{A3CAEFC9-B92D-4746-845E-EA2C0FCD1CB0}"/>
          </ac:cxnSpMkLst>
        </pc:cxnChg>
        <pc:cxnChg chg="add mod">
          <ac:chgData name="Min XIE" userId="fcc84320-6c09-41e1-acdb-499b79a83508" providerId="ADAL" clId="{E5D97E01-BAB2-4C1A-8AD5-0F3A03E8F1F2}" dt="2020-04-13T07:36:39.207" v="3072" actId="164"/>
          <ac:cxnSpMkLst>
            <pc:docMk/>
            <pc:sldMk cId="2275872645" sldId="296"/>
            <ac:cxnSpMk id="26" creationId="{4B14DBBB-CDC5-48FA-BE71-E2E27D8C214F}"/>
          </ac:cxnSpMkLst>
        </pc:cxnChg>
      </pc:sldChg>
      <pc:sldChg chg="addSp delSp modSp add">
        <pc:chgData name="Min XIE" userId="fcc84320-6c09-41e1-acdb-499b79a83508" providerId="ADAL" clId="{E5D97E01-BAB2-4C1A-8AD5-0F3A03E8F1F2}" dt="2020-04-13T05:47:10.097" v="2283"/>
        <pc:sldMkLst>
          <pc:docMk/>
          <pc:sldMk cId="3642125186" sldId="297"/>
        </pc:sldMkLst>
        <pc:spChg chg="mod">
          <ac:chgData name="Min XIE" userId="fcc84320-6c09-41e1-acdb-499b79a83508" providerId="ADAL" clId="{E5D97E01-BAB2-4C1A-8AD5-0F3A03E8F1F2}" dt="2020-04-12T18:23:36.600" v="2118" actId="207"/>
          <ac:spMkLst>
            <pc:docMk/>
            <pc:sldMk cId="3642125186" sldId="297"/>
            <ac:spMk id="3" creationId="{F08FFCB6-4716-413B-9BBB-D76A37FD8B7C}"/>
          </ac:spMkLst>
        </pc:spChg>
        <pc:spChg chg="add del mod">
          <ac:chgData name="Min XIE" userId="fcc84320-6c09-41e1-acdb-499b79a83508" providerId="ADAL" clId="{E5D97E01-BAB2-4C1A-8AD5-0F3A03E8F1F2}" dt="2020-04-12T18:23:30.136" v="2117" actId="478"/>
          <ac:spMkLst>
            <pc:docMk/>
            <pc:sldMk cId="3642125186" sldId="297"/>
            <ac:spMk id="5" creationId="{532D6937-EE02-4D4E-8B40-169DBBBF4FA2}"/>
          </ac:spMkLst>
        </pc:spChg>
        <pc:spChg chg="add">
          <ac:chgData name="Min XIE" userId="fcc84320-6c09-41e1-acdb-499b79a83508" providerId="ADAL" clId="{E5D97E01-BAB2-4C1A-8AD5-0F3A03E8F1F2}" dt="2020-04-13T05:47:10.097" v="2283"/>
          <ac:spMkLst>
            <pc:docMk/>
            <pc:sldMk cId="3642125186" sldId="297"/>
            <ac:spMk id="6" creationId="{8142D564-5B67-4FA2-8719-DD7B0C848633}"/>
          </ac:spMkLst>
        </pc:spChg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64411330" sldId="298"/>
        </pc:sldMkLst>
      </pc:sldChg>
      <pc:sldChg chg="modSp add">
        <pc:chgData name="Min XIE" userId="fcc84320-6c09-41e1-acdb-499b79a83508" providerId="ADAL" clId="{E5D97E01-BAB2-4C1A-8AD5-0F3A03E8F1F2}" dt="2020-04-12T18:23:50.395" v="2120" actId="207"/>
        <pc:sldMkLst>
          <pc:docMk/>
          <pc:sldMk cId="1802913523" sldId="298"/>
        </pc:sldMkLst>
        <pc:spChg chg="mod">
          <ac:chgData name="Min XIE" userId="fcc84320-6c09-41e1-acdb-499b79a83508" providerId="ADAL" clId="{E5D97E01-BAB2-4C1A-8AD5-0F3A03E8F1F2}" dt="2020-04-12T18:23:50.395" v="2120" actId="207"/>
          <ac:spMkLst>
            <pc:docMk/>
            <pc:sldMk cId="1802913523" sldId="298"/>
            <ac:spMk id="3" creationId="{F08FFCB6-4716-413B-9BBB-D76A37FD8B7C}"/>
          </ac:spMkLst>
        </pc:spChg>
      </pc:sldChg>
      <pc:sldChg chg="addSp delSp modSp add mod modAnim">
        <pc:chgData name="Min XIE" userId="fcc84320-6c09-41e1-acdb-499b79a83508" providerId="ADAL" clId="{E5D97E01-BAB2-4C1A-8AD5-0F3A03E8F1F2}" dt="2020-04-13T07:29:19.819" v="3060"/>
        <pc:sldMkLst>
          <pc:docMk/>
          <pc:sldMk cId="743349892" sldId="299"/>
        </pc:sldMkLst>
        <pc:spChg chg="mod topLvl">
          <ac:chgData name="Min XIE" userId="fcc84320-6c09-41e1-acdb-499b79a83508" providerId="ADAL" clId="{E5D97E01-BAB2-4C1A-8AD5-0F3A03E8F1F2}" dt="2020-04-13T06:02:16.816" v="2297" actId="164"/>
          <ac:spMkLst>
            <pc:docMk/>
            <pc:sldMk cId="743349892" sldId="299"/>
            <ac:spMk id="94" creationId="{7CDF7EEC-03CF-47C0-BBFF-3FBD95060028}"/>
          </ac:spMkLst>
        </pc:spChg>
        <pc:spChg chg="mod topLvl">
          <ac:chgData name="Min XIE" userId="fcc84320-6c09-41e1-acdb-499b79a83508" providerId="ADAL" clId="{E5D97E01-BAB2-4C1A-8AD5-0F3A03E8F1F2}" dt="2020-04-13T05:54:35.229" v="2290" actId="165"/>
          <ac:spMkLst>
            <pc:docMk/>
            <pc:sldMk cId="743349892" sldId="299"/>
            <ac:spMk id="95" creationId="{3E05358E-5F6F-43FD-8D1D-7E784662E041}"/>
          </ac:spMkLst>
        </pc:spChg>
        <pc:spChg chg="mod topLvl">
          <ac:chgData name="Min XIE" userId="fcc84320-6c09-41e1-acdb-499b79a83508" providerId="ADAL" clId="{E5D97E01-BAB2-4C1A-8AD5-0F3A03E8F1F2}" dt="2020-04-13T06:04:02.719" v="2320" actId="164"/>
          <ac:spMkLst>
            <pc:docMk/>
            <pc:sldMk cId="743349892" sldId="299"/>
            <ac:spMk id="97" creationId="{D20A803B-1C56-4742-B74C-EACAAC5D8028}"/>
          </ac:spMkLst>
        </pc:spChg>
        <pc:spChg chg="del mod">
          <ac:chgData name="Min XIE" userId="fcc84320-6c09-41e1-acdb-499b79a83508" providerId="ADAL" clId="{E5D97E01-BAB2-4C1A-8AD5-0F3A03E8F1F2}" dt="2020-04-13T06:03:09.838" v="2309" actId="478"/>
          <ac:spMkLst>
            <pc:docMk/>
            <pc:sldMk cId="743349892" sldId="299"/>
            <ac:spMk id="148" creationId="{C7EF728A-1AFF-42CA-8AF2-52FD31FB7ED2}"/>
          </ac:spMkLst>
        </pc:spChg>
        <pc:spChg chg="del">
          <ac:chgData name="Min XIE" userId="fcc84320-6c09-41e1-acdb-499b79a83508" providerId="ADAL" clId="{E5D97E01-BAB2-4C1A-8AD5-0F3A03E8F1F2}" dt="2020-04-13T06:03:15.490" v="2312" actId="478"/>
          <ac:spMkLst>
            <pc:docMk/>
            <pc:sldMk cId="743349892" sldId="299"/>
            <ac:spMk id="151" creationId="{AE91D698-AF78-4CDE-BE4D-B27ACCA6C834}"/>
          </ac:spMkLst>
        </pc:spChg>
        <pc:spChg chg="del">
          <ac:chgData name="Min XIE" userId="fcc84320-6c09-41e1-acdb-499b79a83508" providerId="ADAL" clId="{E5D97E01-BAB2-4C1A-8AD5-0F3A03E8F1F2}" dt="2020-04-13T05:47:22.198" v="2287" actId="478"/>
          <ac:spMkLst>
            <pc:docMk/>
            <pc:sldMk cId="743349892" sldId="299"/>
            <ac:spMk id="155" creationId="{3CBA78AB-5585-4A7F-A9B7-5D37148C3181}"/>
          </ac:spMkLst>
        </pc:spChg>
        <pc:spChg chg="del">
          <ac:chgData name="Min XIE" userId="fcc84320-6c09-41e1-acdb-499b79a83508" providerId="ADAL" clId="{E5D97E01-BAB2-4C1A-8AD5-0F3A03E8F1F2}" dt="2020-04-13T05:47:19.098" v="2285" actId="478"/>
          <ac:spMkLst>
            <pc:docMk/>
            <pc:sldMk cId="743349892" sldId="299"/>
            <ac:spMk id="161" creationId="{B75F5F55-FC1F-46D7-B84A-8112930F1918}"/>
          </ac:spMkLst>
        </pc:spChg>
        <pc:spChg chg="del">
          <ac:chgData name="Min XIE" userId="fcc84320-6c09-41e1-acdb-499b79a83508" providerId="ADAL" clId="{E5D97E01-BAB2-4C1A-8AD5-0F3A03E8F1F2}" dt="2020-04-13T05:47:20.661" v="2286" actId="478"/>
          <ac:spMkLst>
            <pc:docMk/>
            <pc:sldMk cId="743349892" sldId="299"/>
            <ac:spMk id="162" creationId="{E4428D16-45D9-47B8-946E-87D9F7062173}"/>
          </ac:spMkLst>
        </pc:spChg>
        <pc:grpChg chg="add mod">
          <ac:chgData name="Min XIE" userId="fcc84320-6c09-41e1-acdb-499b79a83508" providerId="ADAL" clId="{E5D97E01-BAB2-4C1A-8AD5-0F3A03E8F1F2}" dt="2020-04-13T06:02:35.141" v="2300" actId="14100"/>
          <ac:grpSpMkLst>
            <pc:docMk/>
            <pc:sldMk cId="743349892" sldId="299"/>
            <ac:grpSpMk id="8" creationId="{7FDD1F02-A7B8-4CB0-9553-18D158405519}"/>
          </ac:grpSpMkLst>
        </pc:grpChg>
        <pc:grpChg chg="add mod">
          <ac:chgData name="Min XIE" userId="fcc84320-6c09-41e1-acdb-499b79a83508" providerId="ADAL" clId="{E5D97E01-BAB2-4C1A-8AD5-0F3A03E8F1F2}" dt="2020-04-13T06:04:02.719" v="2320" actId="164"/>
          <ac:grpSpMkLst>
            <pc:docMk/>
            <pc:sldMk cId="743349892" sldId="299"/>
            <ac:grpSpMk id="9" creationId="{B990C159-E355-4084-ADB9-8377E240CE4D}"/>
          </ac:grpSpMkLst>
        </pc:grpChg>
        <pc:grpChg chg="mod topLvl">
          <ac:chgData name="Min XIE" userId="fcc84320-6c09-41e1-acdb-499b79a83508" providerId="ADAL" clId="{E5D97E01-BAB2-4C1A-8AD5-0F3A03E8F1F2}" dt="2020-04-13T05:54:35.229" v="2290" actId="165"/>
          <ac:grpSpMkLst>
            <pc:docMk/>
            <pc:sldMk cId="743349892" sldId="299"/>
            <ac:grpSpMk id="81" creationId="{41F6DDE4-E5A3-4D41-A888-61980EEBE32F}"/>
          </ac:grpSpMkLst>
        </pc:grpChg>
        <pc:grpChg chg="del">
          <ac:chgData name="Min XIE" userId="fcc84320-6c09-41e1-acdb-499b79a83508" providerId="ADAL" clId="{E5D97E01-BAB2-4C1A-8AD5-0F3A03E8F1F2}" dt="2020-04-13T05:54:35.229" v="2290" actId="165"/>
          <ac:grpSpMkLst>
            <pc:docMk/>
            <pc:sldMk cId="743349892" sldId="299"/>
            <ac:grpSpMk id="146" creationId="{AD86A5EF-747A-4EFD-9F39-6690307F2A75}"/>
          </ac:grpSpMkLst>
        </pc:grpChg>
        <pc:cxnChg chg="mod topLvl">
          <ac:chgData name="Min XIE" userId="fcc84320-6c09-41e1-acdb-499b79a83508" providerId="ADAL" clId="{E5D97E01-BAB2-4C1A-8AD5-0F3A03E8F1F2}" dt="2020-04-13T05:54:35.229" v="2290" actId="165"/>
          <ac:cxnSpMkLst>
            <pc:docMk/>
            <pc:sldMk cId="743349892" sldId="299"/>
            <ac:cxnSpMk id="83" creationId="{374E4523-402B-4B50-BCAF-86906908D0DD}"/>
          </ac:cxnSpMkLst>
        </pc:cxnChg>
        <pc:cxnChg chg="mod topLvl">
          <ac:chgData name="Min XIE" userId="fcc84320-6c09-41e1-acdb-499b79a83508" providerId="ADAL" clId="{E5D97E01-BAB2-4C1A-8AD5-0F3A03E8F1F2}" dt="2020-04-13T05:54:35.229" v="2290" actId="165"/>
          <ac:cxnSpMkLst>
            <pc:docMk/>
            <pc:sldMk cId="743349892" sldId="299"/>
            <ac:cxnSpMk id="85" creationId="{25A0FFCD-A231-42DD-909F-4CC5839EDA53}"/>
          </ac:cxnSpMkLst>
        </pc:cxnChg>
        <pc:cxnChg chg="mod topLvl">
          <ac:chgData name="Min XIE" userId="fcc84320-6c09-41e1-acdb-499b79a83508" providerId="ADAL" clId="{E5D97E01-BAB2-4C1A-8AD5-0F3A03E8F1F2}" dt="2020-04-13T06:02:16.816" v="2297" actId="164"/>
          <ac:cxnSpMkLst>
            <pc:docMk/>
            <pc:sldMk cId="743349892" sldId="299"/>
            <ac:cxnSpMk id="88" creationId="{9C3F9057-BEAC-4A40-8098-D1501248C6FD}"/>
          </ac:cxnSpMkLst>
        </pc:cxnChg>
        <pc:cxnChg chg="mod topLvl">
          <ac:chgData name="Min XIE" userId="fcc84320-6c09-41e1-acdb-499b79a83508" providerId="ADAL" clId="{E5D97E01-BAB2-4C1A-8AD5-0F3A03E8F1F2}" dt="2020-04-13T06:04:02.719" v="2320" actId="164"/>
          <ac:cxnSpMkLst>
            <pc:docMk/>
            <pc:sldMk cId="743349892" sldId="299"/>
            <ac:cxnSpMk id="91" creationId="{4CFEEBF2-AC86-4F65-8B45-8757CA90ACBD}"/>
          </ac:cxnSpMkLst>
        </pc:cxnChg>
        <pc:cxnChg chg="del">
          <ac:chgData name="Min XIE" userId="fcc84320-6c09-41e1-acdb-499b79a83508" providerId="ADAL" clId="{E5D97E01-BAB2-4C1A-8AD5-0F3A03E8F1F2}" dt="2020-04-13T06:03:11.603" v="2310" actId="478"/>
          <ac:cxnSpMkLst>
            <pc:docMk/>
            <pc:sldMk cId="743349892" sldId="299"/>
            <ac:cxnSpMk id="147" creationId="{6B50A1CB-95E2-4296-BBB9-9758D5D9BAEA}"/>
          </ac:cxnSpMkLst>
        </pc:cxnChg>
        <pc:cxnChg chg="del">
          <ac:chgData name="Min XIE" userId="fcc84320-6c09-41e1-acdb-499b79a83508" providerId="ADAL" clId="{E5D97E01-BAB2-4C1A-8AD5-0F3A03E8F1F2}" dt="2020-04-13T06:03:13.254" v="2311" actId="478"/>
          <ac:cxnSpMkLst>
            <pc:docMk/>
            <pc:sldMk cId="743349892" sldId="299"/>
            <ac:cxnSpMk id="150" creationId="{F364E524-DB55-4C3A-BE36-AD9EEB8C50F4}"/>
          </ac:cxnSpMkLst>
        </pc:cxnChg>
      </pc:sldChg>
      <pc:sldChg chg="add modAnim">
        <pc:chgData name="Min XIE" userId="fcc84320-6c09-41e1-acdb-499b79a83508" providerId="ADAL" clId="{E5D97E01-BAB2-4C1A-8AD5-0F3A03E8F1F2}" dt="2020-04-13T07:28:52.123" v="3059"/>
        <pc:sldMkLst>
          <pc:docMk/>
          <pc:sldMk cId="1497247772" sldId="300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4147748477" sldId="300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2272815280" sldId="301"/>
        </pc:sldMkLst>
      </pc:sldChg>
      <pc:sldChg chg="modSp new mod">
        <pc:chgData name="Min XIE" userId="fcc84320-6c09-41e1-acdb-499b79a83508" providerId="ADAL" clId="{E5D97E01-BAB2-4C1A-8AD5-0F3A03E8F1F2}" dt="2020-04-13T08:14:18.071" v="3166" actId="20577"/>
        <pc:sldMkLst>
          <pc:docMk/>
          <pc:sldMk cId="3230538722" sldId="301"/>
        </pc:sldMkLst>
        <pc:spChg chg="mod">
          <ac:chgData name="Min XIE" userId="fcc84320-6c09-41e1-acdb-499b79a83508" providerId="ADAL" clId="{E5D97E01-BAB2-4C1A-8AD5-0F3A03E8F1F2}" dt="2020-04-13T06:49:21.220" v="2818"/>
          <ac:spMkLst>
            <pc:docMk/>
            <pc:sldMk cId="3230538722" sldId="301"/>
            <ac:spMk id="2" creationId="{D8A533B3-5D99-4AAF-8F76-ADA2AA9EA16C}"/>
          </ac:spMkLst>
        </pc:spChg>
        <pc:spChg chg="mod">
          <ac:chgData name="Min XIE" userId="fcc84320-6c09-41e1-acdb-499b79a83508" providerId="ADAL" clId="{E5D97E01-BAB2-4C1A-8AD5-0F3A03E8F1F2}" dt="2020-04-13T08:14:18.071" v="3166" actId="20577"/>
          <ac:spMkLst>
            <pc:docMk/>
            <pc:sldMk cId="3230538722" sldId="301"/>
            <ac:spMk id="3" creationId="{04352014-EF51-4B02-B73B-0E2F5AAD648D}"/>
          </ac:spMkLst>
        </pc:spChg>
      </pc:sldChg>
      <pc:sldChg chg="modSp add mod">
        <pc:chgData name="Min XIE" userId="fcc84320-6c09-41e1-acdb-499b79a83508" providerId="ADAL" clId="{E5D97E01-BAB2-4C1A-8AD5-0F3A03E8F1F2}" dt="2020-04-13T07:12:39.331" v="3005" actId="20577"/>
        <pc:sldMkLst>
          <pc:docMk/>
          <pc:sldMk cId="977201193" sldId="302"/>
        </pc:sldMkLst>
        <pc:spChg chg="mod">
          <ac:chgData name="Min XIE" userId="fcc84320-6c09-41e1-acdb-499b79a83508" providerId="ADAL" clId="{E5D97E01-BAB2-4C1A-8AD5-0F3A03E8F1F2}" dt="2020-04-13T07:12:39.331" v="3005" actId="20577"/>
          <ac:spMkLst>
            <pc:docMk/>
            <pc:sldMk cId="977201193" sldId="302"/>
            <ac:spMk id="3" creationId="{00000000-0000-0000-0000-000000000000}"/>
          </ac:spMkLst>
        </pc:spChg>
      </pc:sldChg>
      <pc:sldChg chg="modSp add mod">
        <pc:chgData name="Min XIE" userId="fcc84320-6c09-41e1-acdb-499b79a83508" providerId="ADAL" clId="{E5D97E01-BAB2-4C1A-8AD5-0F3A03E8F1F2}" dt="2020-04-13T08:15:02.990" v="3169" actId="20577"/>
        <pc:sldMkLst>
          <pc:docMk/>
          <pc:sldMk cId="2045787417" sldId="303"/>
        </pc:sldMkLst>
        <pc:spChg chg="mod">
          <ac:chgData name="Min XIE" userId="fcc84320-6c09-41e1-acdb-499b79a83508" providerId="ADAL" clId="{E5D97E01-BAB2-4C1A-8AD5-0F3A03E8F1F2}" dt="2020-04-13T08:15:02.990" v="3169" actId="20577"/>
          <ac:spMkLst>
            <pc:docMk/>
            <pc:sldMk cId="2045787417" sldId="303"/>
            <ac:spMk id="3" creationId="{00000000-0000-0000-0000-000000000000}"/>
          </ac:spMkLst>
        </pc:spChg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2731940528" sldId="303"/>
        </pc:sldMkLst>
      </pc:sldChg>
      <pc:sldChg chg="addSp delSp modSp add mod">
        <pc:chgData name="Min XIE" userId="fcc84320-6c09-41e1-acdb-499b79a83508" providerId="ADAL" clId="{E5D97E01-BAB2-4C1A-8AD5-0F3A03E8F1F2}" dt="2020-04-13T07:01:12.374" v="2920"/>
        <pc:sldMkLst>
          <pc:docMk/>
          <pc:sldMk cId="43333878" sldId="304"/>
        </pc:sldMkLst>
        <pc:spChg chg="mod">
          <ac:chgData name="Min XIE" userId="fcc84320-6c09-41e1-acdb-499b79a83508" providerId="ADAL" clId="{E5D97E01-BAB2-4C1A-8AD5-0F3A03E8F1F2}" dt="2020-04-13T06:55:22.219" v="2894"/>
          <ac:spMkLst>
            <pc:docMk/>
            <pc:sldMk cId="43333878" sldId="304"/>
            <ac:spMk id="3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3T06:55:36.682" v="2896" actId="478"/>
          <ac:spMkLst>
            <pc:docMk/>
            <pc:sldMk cId="43333878" sldId="304"/>
            <ac:spMk id="23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3T06:55:37.965" v="2897" actId="20577"/>
          <ac:spMkLst>
            <pc:docMk/>
            <pc:sldMk cId="43333878" sldId="304"/>
            <ac:spMk id="34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3T07:01:12.374" v="2920"/>
          <ac:spMkLst>
            <pc:docMk/>
            <pc:sldMk cId="43333878" sldId="304"/>
            <ac:spMk id="36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3T07:01:06.068" v="2918" actId="20577"/>
          <ac:spMkLst>
            <pc:docMk/>
            <pc:sldMk cId="43333878" sldId="304"/>
            <ac:spMk id="76" creationId="{00000000-0000-0000-0000-000000000000}"/>
          </ac:spMkLst>
        </pc:spChg>
        <pc:grpChg chg="del">
          <ac:chgData name="Min XIE" userId="fcc84320-6c09-41e1-acdb-499b79a83508" providerId="ADAL" clId="{E5D97E01-BAB2-4C1A-8AD5-0F3A03E8F1F2}" dt="2020-04-13T06:55:41.796" v="2898" actId="478"/>
          <ac:grpSpMkLst>
            <pc:docMk/>
            <pc:sldMk cId="43333878" sldId="304"/>
            <ac:grpSpMk id="22" creationId="{00000000-0000-0000-0000-000000000000}"/>
          </ac:grpSpMkLst>
        </pc:grpChg>
        <pc:grpChg chg="del">
          <ac:chgData name="Min XIE" userId="fcc84320-6c09-41e1-acdb-499b79a83508" providerId="ADAL" clId="{E5D97E01-BAB2-4C1A-8AD5-0F3A03E8F1F2}" dt="2020-04-13T06:55:27.597" v="2895" actId="478"/>
          <ac:grpSpMkLst>
            <pc:docMk/>
            <pc:sldMk cId="43333878" sldId="304"/>
            <ac:grpSpMk id="37" creationId="{00000000-0000-0000-0000-000000000000}"/>
          </ac:grpSpMkLst>
        </pc:grpChg>
        <pc:picChg chg="add mod ord">
          <ac:chgData name="Min XIE" userId="fcc84320-6c09-41e1-acdb-499b79a83508" providerId="ADAL" clId="{E5D97E01-BAB2-4C1A-8AD5-0F3A03E8F1F2}" dt="2020-04-13T07:00:48.853" v="2908" actId="14100"/>
          <ac:picMkLst>
            <pc:docMk/>
            <pc:sldMk cId="43333878" sldId="304"/>
            <ac:picMk id="5" creationId="{7E17915C-766C-46B3-97E4-7F3F0C6FA4A2}"/>
          </ac:picMkLst>
        </pc:picChg>
        <pc:picChg chg="del mod modCrop">
          <ac:chgData name="Min XIE" userId="fcc84320-6c09-41e1-acdb-499b79a83508" providerId="ADAL" clId="{E5D97E01-BAB2-4C1A-8AD5-0F3A03E8F1F2}" dt="2020-04-13T07:00:24.041" v="2901" actId="478"/>
          <ac:picMkLst>
            <pc:docMk/>
            <pc:sldMk cId="43333878" sldId="304"/>
            <ac:picMk id="7" creationId="{00000000-0000-0000-0000-000000000000}"/>
          </ac:picMkLst>
        </pc:picChg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824030801" sldId="304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778524524" sldId="305"/>
        </pc:sldMkLst>
      </pc:sldChg>
      <pc:sldChg chg="modSp add ord">
        <pc:chgData name="Min XIE" userId="fcc84320-6c09-41e1-acdb-499b79a83508" providerId="ADAL" clId="{E5D97E01-BAB2-4C1A-8AD5-0F3A03E8F1F2}" dt="2020-04-13T07:12:57.325" v="3008"/>
        <pc:sldMkLst>
          <pc:docMk/>
          <pc:sldMk cId="3774303467" sldId="305"/>
        </pc:sldMkLst>
        <pc:spChg chg="mod">
          <ac:chgData name="Min XIE" userId="fcc84320-6c09-41e1-acdb-499b79a83508" providerId="ADAL" clId="{E5D97E01-BAB2-4C1A-8AD5-0F3A03E8F1F2}" dt="2020-04-13T07:03:41.183" v="2922" actId="207"/>
          <ac:spMkLst>
            <pc:docMk/>
            <pc:sldMk cId="3774303467" sldId="305"/>
            <ac:spMk id="3" creationId="{00000000-0000-0000-0000-000000000000}"/>
          </ac:spMkLst>
        </pc:spChg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1529248722" sldId="306"/>
        </pc:sldMkLst>
      </pc:sldChg>
      <pc:sldChg chg="modSp new mod">
        <pc:chgData name="Min XIE" userId="fcc84320-6c09-41e1-acdb-499b79a83508" providerId="ADAL" clId="{E5D97E01-BAB2-4C1A-8AD5-0F3A03E8F1F2}" dt="2020-04-13T07:13:25.852" v="3029" actId="1076"/>
        <pc:sldMkLst>
          <pc:docMk/>
          <pc:sldMk cId="1950476438" sldId="306"/>
        </pc:sldMkLst>
        <pc:spChg chg="mod">
          <ac:chgData name="Min XIE" userId="fcc84320-6c09-41e1-acdb-499b79a83508" providerId="ADAL" clId="{E5D97E01-BAB2-4C1A-8AD5-0F3A03E8F1F2}" dt="2020-04-13T07:06:42.077" v="2934" actId="20577"/>
          <ac:spMkLst>
            <pc:docMk/>
            <pc:sldMk cId="1950476438" sldId="306"/>
            <ac:spMk id="2" creationId="{CB366446-A5BD-4505-BBAE-B18C21EA1BE1}"/>
          </ac:spMkLst>
        </pc:spChg>
        <pc:spChg chg="mod">
          <ac:chgData name="Min XIE" userId="fcc84320-6c09-41e1-acdb-499b79a83508" providerId="ADAL" clId="{E5D97E01-BAB2-4C1A-8AD5-0F3A03E8F1F2}" dt="2020-04-13T07:13:25.852" v="3029" actId="1076"/>
          <ac:spMkLst>
            <pc:docMk/>
            <pc:sldMk cId="1950476438" sldId="306"/>
            <ac:spMk id="3" creationId="{5D1595AA-3A40-4A94-9822-99F45C44AADB}"/>
          </ac:spMkLst>
        </pc:spChg>
      </pc:sldChg>
      <pc:sldChg chg="new del">
        <pc:chgData name="Min XIE" userId="fcc84320-6c09-41e1-acdb-499b79a83508" providerId="ADAL" clId="{E5D97E01-BAB2-4C1A-8AD5-0F3A03E8F1F2}" dt="2020-04-13T07:21:33.152" v="3038" actId="2696"/>
        <pc:sldMkLst>
          <pc:docMk/>
          <pc:sldMk cId="3168110301" sldId="307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4052607475" sldId="307"/>
        </pc:sldMkLst>
      </pc:sldChg>
      <pc:sldChg chg="modSp new mod">
        <pc:chgData name="Min XIE" userId="fcc84320-6c09-41e1-acdb-499b79a83508" providerId="ADAL" clId="{E5D97E01-BAB2-4C1A-8AD5-0F3A03E8F1F2}" dt="2020-04-13T07:21:28.434" v="3037" actId="20577"/>
        <pc:sldMkLst>
          <pc:docMk/>
          <pc:sldMk cId="935998336" sldId="308"/>
        </pc:sldMkLst>
        <pc:spChg chg="mod">
          <ac:chgData name="Min XIE" userId="fcc84320-6c09-41e1-acdb-499b79a83508" providerId="ADAL" clId="{E5D97E01-BAB2-4C1A-8AD5-0F3A03E8F1F2}" dt="2020-04-13T07:21:28.434" v="3037" actId="20577"/>
          <ac:spMkLst>
            <pc:docMk/>
            <pc:sldMk cId="935998336" sldId="308"/>
            <ac:spMk id="2" creationId="{891B7155-2261-4523-A703-35197FA4E230}"/>
          </ac:spMkLst>
        </pc:spChg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2234204481" sldId="308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2744899752" sldId="310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005455889" sldId="312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737930661" sldId="313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2511111768" sldId="314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1469368145" sldId="319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172220062" sldId="320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13889864" sldId="323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4288265066" sldId="324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641279320" sldId="325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022590672" sldId="326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4246854001" sldId="328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717622493" sldId="329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787863601" sldId="330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2431549277" sldId="331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264832301" sldId="332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031636167" sldId="333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2029101470" sldId="334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99626112" sldId="335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018044206" sldId="336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1798808597" sldId="337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286906708" sldId="338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2880837236" sldId="339"/>
        </pc:sldMkLst>
      </pc:sldChg>
    </pc:docChg>
  </pc:docChgLst>
  <pc:docChgLst>
    <pc:chgData name="Min XIE" userId="fcc84320-6c09-41e1-acdb-499b79a83508" providerId="ADAL" clId="{4D6AD7D7-24EB-4EF1-85B3-B1EF6A3DB12C}"/>
    <pc:docChg chg="undo custSel modSld">
      <pc:chgData name="Min XIE" userId="fcc84320-6c09-41e1-acdb-499b79a83508" providerId="ADAL" clId="{4D6AD7D7-24EB-4EF1-85B3-B1EF6A3DB12C}" dt="2020-04-14T10:12:59.817" v="143" actId="20577"/>
      <pc:docMkLst>
        <pc:docMk/>
      </pc:docMkLst>
      <pc:sldChg chg="modSp">
        <pc:chgData name="Min XIE" userId="fcc84320-6c09-41e1-acdb-499b79a83508" providerId="ADAL" clId="{4D6AD7D7-24EB-4EF1-85B3-B1EF6A3DB12C}" dt="2020-04-14T07:13:19.976" v="102" actId="20577"/>
        <pc:sldMkLst>
          <pc:docMk/>
          <pc:sldMk cId="2547817728" sldId="279"/>
        </pc:sldMkLst>
        <pc:spChg chg="mod">
          <ac:chgData name="Min XIE" userId="fcc84320-6c09-41e1-acdb-499b79a83508" providerId="ADAL" clId="{4D6AD7D7-24EB-4EF1-85B3-B1EF6A3DB12C}" dt="2020-04-14T07:13:19.976" v="102" actId="20577"/>
          <ac:spMkLst>
            <pc:docMk/>
            <pc:sldMk cId="2547817728" sldId="279"/>
            <ac:spMk id="20" creationId="{00000000-0000-0000-0000-000000000000}"/>
          </ac:spMkLst>
        </pc:spChg>
      </pc:sldChg>
      <pc:sldChg chg="modSp mod modAnim">
        <pc:chgData name="Min XIE" userId="fcc84320-6c09-41e1-acdb-499b79a83508" providerId="ADAL" clId="{4D6AD7D7-24EB-4EF1-85B3-B1EF6A3DB12C}" dt="2020-04-14T07:13:34.480" v="107" actId="20577"/>
        <pc:sldMkLst>
          <pc:docMk/>
          <pc:sldMk cId="3570177081" sldId="280"/>
        </pc:sldMkLst>
        <pc:spChg chg="mod">
          <ac:chgData name="Min XIE" userId="fcc84320-6c09-41e1-acdb-499b79a83508" providerId="ADAL" clId="{4D6AD7D7-24EB-4EF1-85B3-B1EF6A3DB12C}" dt="2020-04-14T07:13:00.822" v="97" actId="20577"/>
          <ac:spMkLst>
            <pc:docMk/>
            <pc:sldMk cId="3570177081" sldId="280"/>
            <ac:spMk id="20" creationId="{00000000-0000-0000-0000-000000000000}"/>
          </ac:spMkLst>
        </pc:spChg>
        <pc:spChg chg="mod">
          <ac:chgData name="Min XIE" userId="fcc84320-6c09-41e1-acdb-499b79a83508" providerId="ADAL" clId="{4D6AD7D7-24EB-4EF1-85B3-B1EF6A3DB12C}" dt="2020-04-14T06:17:58.718" v="56" actId="1076"/>
          <ac:spMkLst>
            <pc:docMk/>
            <pc:sldMk cId="3570177081" sldId="280"/>
            <ac:spMk id="24" creationId="{00000000-0000-0000-0000-000000000000}"/>
          </ac:spMkLst>
        </pc:spChg>
        <pc:spChg chg="mod">
          <ac:chgData name="Min XIE" userId="fcc84320-6c09-41e1-acdb-499b79a83508" providerId="ADAL" clId="{4D6AD7D7-24EB-4EF1-85B3-B1EF6A3DB12C}" dt="2020-04-14T07:13:34.480" v="107" actId="20577"/>
          <ac:spMkLst>
            <pc:docMk/>
            <pc:sldMk cId="3570177081" sldId="280"/>
            <ac:spMk id="30" creationId="{00000000-0000-0000-0000-000000000000}"/>
          </ac:spMkLst>
        </pc:spChg>
        <pc:spChg chg="mod">
          <ac:chgData name="Min XIE" userId="fcc84320-6c09-41e1-acdb-499b79a83508" providerId="ADAL" clId="{4D6AD7D7-24EB-4EF1-85B3-B1EF6A3DB12C}" dt="2020-04-14T06:18:48.027" v="88" actId="1076"/>
          <ac:spMkLst>
            <pc:docMk/>
            <pc:sldMk cId="3570177081" sldId="280"/>
            <ac:spMk id="42" creationId="{00000000-0000-0000-0000-000000000000}"/>
          </ac:spMkLst>
        </pc:spChg>
      </pc:sldChg>
      <pc:sldChg chg="modSp">
        <pc:chgData name="Min XIE" userId="fcc84320-6c09-41e1-acdb-499b79a83508" providerId="ADAL" clId="{4D6AD7D7-24EB-4EF1-85B3-B1EF6A3DB12C}" dt="2020-04-14T07:30:16.189" v="126" actId="1036"/>
        <pc:sldMkLst>
          <pc:docMk/>
          <pc:sldMk cId="2906627662" sldId="286"/>
        </pc:sldMkLst>
        <pc:spChg chg="mod">
          <ac:chgData name="Min XIE" userId="fcc84320-6c09-41e1-acdb-499b79a83508" providerId="ADAL" clId="{4D6AD7D7-24EB-4EF1-85B3-B1EF6A3DB12C}" dt="2020-04-14T07:30:08.531" v="120" actId="1036"/>
          <ac:spMkLst>
            <pc:docMk/>
            <pc:sldMk cId="2906627662" sldId="286"/>
            <ac:spMk id="30" creationId="{00000000-0000-0000-0000-000000000000}"/>
          </ac:spMkLst>
        </pc:spChg>
        <pc:spChg chg="mod">
          <ac:chgData name="Min XIE" userId="fcc84320-6c09-41e1-acdb-499b79a83508" providerId="ADAL" clId="{4D6AD7D7-24EB-4EF1-85B3-B1EF6A3DB12C}" dt="2020-04-14T07:30:16.189" v="126" actId="1036"/>
          <ac:spMkLst>
            <pc:docMk/>
            <pc:sldMk cId="2906627662" sldId="286"/>
            <ac:spMk id="40" creationId="{00000000-0000-0000-0000-000000000000}"/>
          </ac:spMkLst>
        </pc:spChg>
        <pc:spChg chg="mod">
          <ac:chgData name="Min XIE" userId="fcc84320-6c09-41e1-acdb-499b79a83508" providerId="ADAL" clId="{4D6AD7D7-24EB-4EF1-85B3-B1EF6A3DB12C}" dt="2020-04-14T07:20:58.782" v="111" actId="20577"/>
          <ac:spMkLst>
            <pc:docMk/>
            <pc:sldMk cId="2906627662" sldId="286"/>
            <ac:spMk id="52" creationId="{00000000-0000-0000-0000-000000000000}"/>
          </ac:spMkLst>
        </pc:spChg>
      </pc:sldChg>
      <pc:sldChg chg="modSp">
        <pc:chgData name="Min XIE" userId="fcc84320-6c09-41e1-acdb-499b79a83508" providerId="ADAL" clId="{4D6AD7D7-24EB-4EF1-85B3-B1EF6A3DB12C}" dt="2020-04-14T08:12:02.550" v="131" actId="14100"/>
        <pc:sldMkLst>
          <pc:docMk/>
          <pc:sldMk cId="2305685653" sldId="293"/>
        </pc:sldMkLst>
        <pc:spChg chg="mod">
          <ac:chgData name="Min XIE" userId="fcc84320-6c09-41e1-acdb-499b79a83508" providerId="ADAL" clId="{4D6AD7D7-24EB-4EF1-85B3-B1EF6A3DB12C}" dt="2020-04-14T08:12:02.550" v="131" actId="14100"/>
          <ac:spMkLst>
            <pc:docMk/>
            <pc:sldMk cId="2305685653" sldId="293"/>
            <ac:spMk id="151" creationId="{89FC17A0-1A66-4464-89F9-FDCE848C6B3F}"/>
          </ac:spMkLst>
        </pc:spChg>
      </pc:sldChg>
      <pc:sldChg chg="addSp delSp">
        <pc:chgData name="Min XIE" userId="fcc84320-6c09-41e1-acdb-499b79a83508" providerId="ADAL" clId="{4D6AD7D7-24EB-4EF1-85B3-B1EF6A3DB12C}" dt="2020-04-14T06:12:58.669" v="8"/>
        <pc:sldMkLst>
          <pc:docMk/>
          <pc:sldMk cId="2092513214" sldId="295"/>
        </pc:sldMkLst>
        <pc:spChg chg="add">
          <ac:chgData name="Min XIE" userId="fcc84320-6c09-41e1-acdb-499b79a83508" providerId="ADAL" clId="{4D6AD7D7-24EB-4EF1-85B3-B1EF6A3DB12C}" dt="2020-04-14T06:12:58.669" v="8"/>
          <ac:spMkLst>
            <pc:docMk/>
            <pc:sldMk cId="2092513214" sldId="295"/>
            <ac:spMk id="82" creationId="{30A817F7-8FA1-452E-83D0-65545EA2137E}"/>
          </ac:spMkLst>
        </pc:spChg>
        <pc:spChg chg="del">
          <ac:chgData name="Min XIE" userId="fcc84320-6c09-41e1-acdb-499b79a83508" providerId="ADAL" clId="{4D6AD7D7-24EB-4EF1-85B3-B1EF6A3DB12C}" dt="2020-04-14T06:12:58.215" v="7" actId="478"/>
          <ac:spMkLst>
            <pc:docMk/>
            <pc:sldMk cId="2092513214" sldId="295"/>
            <ac:spMk id="143" creationId="{EEC78844-3772-4C53-8B83-E712D25D7874}"/>
          </ac:spMkLst>
        </pc:spChg>
      </pc:sldChg>
      <pc:sldChg chg="addSp delSp modSp mod modAnim">
        <pc:chgData name="Min XIE" userId="fcc84320-6c09-41e1-acdb-499b79a83508" providerId="ADAL" clId="{4D6AD7D7-24EB-4EF1-85B3-B1EF6A3DB12C}" dt="2020-04-14T06:12:51.611" v="6"/>
        <pc:sldMkLst>
          <pc:docMk/>
          <pc:sldMk cId="743349892" sldId="299"/>
        </pc:sldMkLst>
        <pc:spChg chg="add">
          <ac:chgData name="Min XIE" userId="fcc84320-6c09-41e1-acdb-499b79a83508" providerId="ADAL" clId="{4D6AD7D7-24EB-4EF1-85B3-B1EF6A3DB12C}" dt="2020-04-14T06:12:40.828" v="5"/>
          <ac:spMkLst>
            <pc:docMk/>
            <pc:sldMk cId="743349892" sldId="299"/>
            <ac:spMk id="82" creationId="{C11F0D59-8FF7-4252-BC19-2C6672860CD3}"/>
          </ac:spMkLst>
        </pc:spChg>
        <pc:spChg chg="del mod">
          <ac:chgData name="Min XIE" userId="fcc84320-6c09-41e1-acdb-499b79a83508" providerId="ADAL" clId="{4D6AD7D7-24EB-4EF1-85B3-B1EF6A3DB12C}" dt="2020-04-14T06:12:40.312" v="4" actId="478"/>
          <ac:spMkLst>
            <pc:docMk/>
            <pc:sldMk cId="743349892" sldId="299"/>
            <ac:spMk id="143" creationId="{EEC78844-3772-4C53-8B83-E712D25D7874}"/>
          </ac:spMkLst>
        </pc:spChg>
      </pc:sldChg>
      <pc:sldChg chg="modSp mod">
        <pc:chgData name="Min XIE" userId="fcc84320-6c09-41e1-acdb-499b79a83508" providerId="ADAL" clId="{4D6AD7D7-24EB-4EF1-85B3-B1EF6A3DB12C}" dt="2020-04-14T10:12:59.817" v="143" actId="20577"/>
        <pc:sldMkLst>
          <pc:docMk/>
          <pc:sldMk cId="3230538722" sldId="301"/>
        </pc:sldMkLst>
        <pc:spChg chg="mod">
          <ac:chgData name="Min XIE" userId="fcc84320-6c09-41e1-acdb-499b79a83508" providerId="ADAL" clId="{4D6AD7D7-24EB-4EF1-85B3-B1EF6A3DB12C}" dt="2020-04-14T10:12:59.817" v="143" actId="20577"/>
          <ac:spMkLst>
            <pc:docMk/>
            <pc:sldMk cId="3230538722" sldId="301"/>
            <ac:spMk id="3" creationId="{04352014-EF51-4B02-B73B-0E2F5AAD648D}"/>
          </ac:spMkLst>
        </pc:spChg>
        <pc:spChg chg="mod">
          <ac:chgData name="Min XIE" userId="fcc84320-6c09-41e1-acdb-499b79a83508" providerId="ADAL" clId="{4D6AD7D7-24EB-4EF1-85B3-B1EF6A3DB12C}" dt="2020-04-14T10:12:59.268" v="142" actId="1076"/>
          <ac:spMkLst>
            <pc:docMk/>
            <pc:sldMk cId="3230538722" sldId="301"/>
            <ac:spMk id="7" creationId="{2C4F816B-DDD1-41A7-9ADB-E66F2ACB223D}"/>
          </ac:spMkLst>
        </pc:spChg>
      </pc:sldChg>
      <pc:sldChg chg="delSp modSp mod">
        <pc:chgData name="Min XIE" userId="fcc84320-6c09-41e1-acdb-499b79a83508" providerId="ADAL" clId="{4D6AD7D7-24EB-4EF1-85B3-B1EF6A3DB12C}" dt="2020-04-14T08:27:26.158" v="134" actId="1076"/>
        <pc:sldMkLst>
          <pc:docMk/>
          <pc:sldMk cId="43333878" sldId="304"/>
        </pc:sldMkLst>
        <pc:spChg chg="mod">
          <ac:chgData name="Min XIE" userId="fcc84320-6c09-41e1-acdb-499b79a83508" providerId="ADAL" clId="{4D6AD7D7-24EB-4EF1-85B3-B1EF6A3DB12C}" dt="2020-04-14T08:27:26.158" v="134" actId="1076"/>
          <ac:spMkLst>
            <pc:docMk/>
            <pc:sldMk cId="43333878" sldId="304"/>
            <ac:spMk id="36" creationId="{00000000-0000-0000-0000-000000000000}"/>
          </ac:spMkLst>
        </pc:spChg>
        <pc:spChg chg="del">
          <ac:chgData name="Min XIE" userId="fcc84320-6c09-41e1-acdb-499b79a83508" providerId="ADAL" clId="{4D6AD7D7-24EB-4EF1-85B3-B1EF6A3DB12C}" dt="2020-04-14T08:27:21.172" v="133" actId="478"/>
          <ac:spMkLst>
            <pc:docMk/>
            <pc:sldMk cId="43333878" sldId="304"/>
            <ac:spMk id="43" creationId="{00000000-0000-0000-0000-000000000000}"/>
          </ac:spMkLst>
        </pc:spChg>
      </pc:sldChg>
    </pc:docChg>
  </pc:docChgLst>
  <pc:docChgLst>
    <pc:chgData name="Min XIE" userId="fcc84320-6c09-41e1-acdb-499b79a83508" providerId="ADAL" clId="{6CE4A28C-1C3E-4B37-BC7D-69B69A71495B}"/>
    <pc:docChg chg="undo custSel addSld delSld modSld">
      <pc:chgData name="Min XIE" userId="fcc84320-6c09-41e1-acdb-499b79a83508" providerId="ADAL" clId="{6CE4A28C-1C3E-4B37-BC7D-69B69A71495B}" dt="2020-04-13T12:01:23.498" v="386" actId="20577"/>
      <pc:docMkLst>
        <pc:docMk/>
      </pc:docMkLst>
      <pc:sldChg chg="modSp mod">
        <pc:chgData name="Min XIE" userId="fcc84320-6c09-41e1-acdb-499b79a83508" providerId="ADAL" clId="{6CE4A28C-1C3E-4B37-BC7D-69B69A71495B}" dt="2020-04-13T10:39:24.475" v="117" actId="20577"/>
        <pc:sldMkLst>
          <pc:docMk/>
          <pc:sldMk cId="4034912512" sldId="258"/>
        </pc:sldMkLst>
        <pc:spChg chg="mod">
          <ac:chgData name="Min XIE" userId="fcc84320-6c09-41e1-acdb-499b79a83508" providerId="ADAL" clId="{6CE4A28C-1C3E-4B37-BC7D-69B69A71495B}" dt="2020-04-13T10:39:24.475" v="117" actId="20577"/>
          <ac:spMkLst>
            <pc:docMk/>
            <pc:sldMk cId="4034912512" sldId="258"/>
            <ac:spMk id="15362" creationId="{00000000-0000-0000-0000-000000000000}"/>
          </ac:spMkLst>
        </pc:spChg>
      </pc:sldChg>
      <pc:sldChg chg="modSp mod">
        <pc:chgData name="Min XIE" userId="fcc84320-6c09-41e1-acdb-499b79a83508" providerId="ADAL" clId="{6CE4A28C-1C3E-4B37-BC7D-69B69A71495B}" dt="2020-04-13T10:32:12.333" v="79" actId="20577"/>
        <pc:sldMkLst>
          <pc:docMk/>
          <pc:sldMk cId="3570177081" sldId="280"/>
        </pc:sldMkLst>
        <pc:spChg chg="mod">
          <ac:chgData name="Min XIE" userId="fcc84320-6c09-41e1-acdb-499b79a83508" providerId="ADAL" clId="{6CE4A28C-1C3E-4B37-BC7D-69B69A71495B}" dt="2020-04-13T10:32:12.333" v="79" actId="20577"/>
          <ac:spMkLst>
            <pc:docMk/>
            <pc:sldMk cId="3570177081" sldId="280"/>
            <ac:spMk id="6" creationId="{00000000-0000-0000-0000-000000000000}"/>
          </ac:spMkLst>
        </pc:spChg>
      </pc:sldChg>
      <pc:sldChg chg="modSp mod">
        <pc:chgData name="Min XIE" userId="fcc84320-6c09-41e1-acdb-499b79a83508" providerId="ADAL" clId="{6CE4A28C-1C3E-4B37-BC7D-69B69A71495B}" dt="2020-04-13T11:59:39.140" v="380" actId="20577"/>
        <pc:sldMkLst>
          <pc:docMk/>
          <pc:sldMk cId="2906627662" sldId="286"/>
        </pc:sldMkLst>
        <pc:spChg chg="mod">
          <ac:chgData name="Min XIE" userId="fcc84320-6c09-41e1-acdb-499b79a83508" providerId="ADAL" clId="{6CE4A28C-1C3E-4B37-BC7D-69B69A71495B}" dt="2020-04-13T11:59:39.140" v="380" actId="20577"/>
          <ac:spMkLst>
            <pc:docMk/>
            <pc:sldMk cId="2906627662" sldId="286"/>
            <ac:spMk id="2" creationId="{00000000-0000-0000-0000-000000000000}"/>
          </ac:spMkLst>
        </pc:spChg>
      </pc:sldChg>
      <pc:sldChg chg="addSp delSp modSp mod delAnim modAnim">
        <pc:chgData name="Min XIE" userId="fcc84320-6c09-41e1-acdb-499b79a83508" providerId="ADAL" clId="{6CE4A28C-1C3E-4B37-BC7D-69B69A71495B}" dt="2020-04-13T11:29:57.765" v="223"/>
        <pc:sldMkLst>
          <pc:docMk/>
          <pc:sldMk cId="1020502563" sldId="288"/>
        </pc:sldMkLst>
        <pc:spChg chg="mod">
          <ac:chgData name="Min XIE" userId="fcc84320-6c09-41e1-acdb-499b79a83508" providerId="ADAL" clId="{6CE4A28C-1C3E-4B37-BC7D-69B69A71495B}" dt="2020-04-13T10:48:36.747" v="200" actId="1076"/>
          <ac:spMkLst>
            <pc:docMk/>
            <pc:sldMk cId="1020502563" sldId="288"/>
            <ac:spMk id="2" creationId="{00000000-0000-0000-0000-000000000000}"/>
          </ac:spMkLst>
        </pc:spChg>
        <pc:spChg chg="add del">
          <ac:chgData name="Min XIE" userId="fcc84320-6c09-41e1-acdb-499b79a83508" providerId="ADAL" clId="{6CE4A28C-1C3E-4B37-BC7D-69B69A71495B}" dt="2020-04-13T10:42:46.062" v="127"/>
          <ac:spMkLst>
            <pc:docMk/>
            <pc:sldMk cId="1020502563" sldId="288"/>
            <ac:spMk id="3" creationId="{C6910574-DF9D-403D-B6BF-B560812F0DB9}"/>
          </ac:spMkLst>
        </pc:spChg>
        <pc:spChg chg="add del">
          <ac:chgData name="Min XIE" userId="fcc84320-6c09-41e1-acdb-499b79a83508" providerId="ADAL" clId="{6CE4A28C-1C3E-4B37-BC7D-69B69A71495B}" dt="2020-04-13T10:42:45.457" v="126"/>
          <ac:spMkLst>
            <pc:docMk/>
            <pc:sldMk cId="1020502563" sldId="288"/>
            <ac:spMk id="4" creationId="{3095491E-ECE9-4D23-AD44-2D176D6F2C07}"/>
          </ac:spMkLst>
        </pc:spChg>
        <pc:spChg chg="add del mod">
          <ac:chgData name="Min XIE" userId="fcc84320-6c09-41e1-acdb-499b79a83508" providerId="ADAL" clId="{6CE4A28C-1C3E-4B37-BC7D-69B69A71495B}" dt="2020-04-13T10:44:56.229" v="147" actId="478"/>
          <ac:spMkLst>
            <pc:docMk/>
            <pc:sldMk cId="1020502563" sldId="288"/>
            <ac:spMk id="7" creationId="{A1F994C6-9F4D-4A2D-8225-E10F7A4B1775}"/>
          </ac:spMkLst>
        </pc:spChg>
        <pc:spChg chg="add del mod">
          <ac:chgData name="Min XIE" userId="fcc84320-6c09-41e1-acdb-499b79a83508" providerId="ADAL" clId="{6CE4A28C-1C3E-4B37-BC7D-69B69A71495B}" dt="2020-04-13T10:47:17.539" v="178"/>
          <ac:spMkLst>
            <pc:docMk/>
            <pc:sldMk cId="1020502563" sldId="288"/>
            <ac:spMk id="13" creationId="{EC204B07-E7B9-473F-840E-4B85B16F5744}"/>
          </ac:spMkLst>
        </pc:spChg>
        <pc:spChg chg="add del mod">
          <ac:chgData name="Min XIE" userId="fcc84320-6c09-41e1-acdb-499b79a83508" providerId="ADAL" clId="{6CE4A28C-1C3E-4B37-BC7D-69B69A71495B}" dt="2020-04-13T11:24:04.679" v="214" actId="14100"/>
          <ac:spMkLst>
            <pc:docMk/>
            <pc:sldMk cId="1020502563" sldId="288"/>
            <ac:spMk id="15" creationId="{A11F0597-5548-4C40-885A-1C8355FBC350}"/>
          </ac:spMkLst>
        </pc:spChg>
        <pc:spChg chg="add del mod">
          <ac:chgData name="Min XIE" userId="fcc84320-6c09-41e1-acdb-499b79a83508" providerId="ADAL" clId="{6CE4A28C-1C3E-4B37-BC7D-69B69A71495B}" dt="2020-04-13T10:47:23.154" v="179" actId="1076"/>
          <ac:spMkLst>
            <pc:docMk/>
            <pc:sldMk cId="1020502563" sldId="288"/>
            <ac:spMk id="16" creationId="{397BDE64-ECC4-4602-A3B7-33D23F4F1B79}"/>
          </ac:spMkLst>
        </pc:spChg>
        <pc:spChg chg="add del mod">
          <ac:chgData name="Min XIE" userId="fcc84320-6c09-41e1-acdb-499b79a83508" providerId="ADAL" clId="{6CE4A28C-1C3E-4B37-BC7D-69B69A71495B}" dt="2020-04-13T10:47:57.040" v="194" actId="14100"/>
          <ac:spMkLst>
            <pc:docMk/>
            <pc:sldMk cId="1020502563" sldId="288"/>
            <ac:spMk id="17" creationId="{02C7BD00-0B5C-4A42-B296-A968CDD6247D}"/>
          </ac:spMkLst>
        </pc:spChg>
        <pc:spChg chg="add mod">
          <ac:chgData name="Min XIE" userId="fcc84320-6c09-41e1-acdb-499b79a83508" providerId="ADAL" clId="{6CE4A28C-1C3E-4B37-BC7D-69B69A71495B}" dt="2020-04-13T11:23:21.657" v="211" actId="1076"/>
          <ac:spMkLst>
            <pc:docMk/>
            <pc:sldMk cId="1020502563" sldId="288"/>
            <ac:spMk id="18" creationId="{FD552740-3783-4DA8-9F59-7788CF776DFA}"/>
          </ac:spMkLst>
        </pc:spChg>
        <pc:spChg chg="mod">
          <ac:chgData name="Min XIE" userId="fcc84320-6c09-41e1-acdb-499b79a83508" providerId="ADAL" clId="{6CE4A28C-1C3E-4B37-BC7D-69B69A71495B}" dt="2020-04-13T10:48:36.051" v="199" actId="14100"/>
          <ac:spMkLst>
            <pc:docMk/>
            <pc:sldMk cId="1020502563" sldId="288"/>
            <ac:spMk id="19" creationId="{A7F14B5D-9B7E-4C8B-A2DA-FE9A16969028}"/>
          </ac:spMkLst>
        </pc:spChg>
        <pc:spChg chg="del mod">
          <ac:chgData name="Min XIE" userId="fcc84320-6c09-41e1-acdb-499b79a83508" providerId="ADAL" clId="{6CE4A28C-1C3E-4B37-BC7D-69B69A71495B}" dt="2020-04-13T10:44:28.398" v="142" actId="478"/>
          <ac:spMkLst>
            <pc:docMk/>
            <pc:sldMk cId="1020502563" sldId="288"/>
            <ac:spMk id="20" creationId="{864D54E6-C30D-4826-8A5E-96CF0FA7FCE2}"/>
          </ac:spMkLst>
        </pc:spChg>
        <pc:spChg chg="del mod">
          <ac:chgData name="Min XIE" userId="fcc84320-6c09-41e1-acdb-499b79a83508" providerId="ADAL" clId="{6CE4A28C-1C3E-4B37-BC7D-69B69A71495B}" dt="2020-04-13T10:44:26.109" v="141" actId="478"/>
          <ac:spMkLst>
            <pc:docMk/>
            <pc:sldMk cId="1020502563" sldId="288"/>
            <ac:spMk id="21" creationId="{115D5253-CC46-47CF-95A7-109743AF2AD2}"/>
          </ac:spMkLst>
        </pc:spChg>
        <pc:spChg chg="add del">
          <ac:chgData name="Min XIE" userId="fcc84320-6c09-41e1-acdb-499b79a83508" providerId="ADAL" clId="{6CE4A28C-1C3E-4B37-BC7D-69B69A71495B}" dt="2020-04-13T10:48:23.802" v="197" actId="478"/>
          <ac:spMkLst>
            <pc:docMk/>
            <pc:sldMk cId="1020502563" sldId="288"/>
            <ac:spMk id="22" creationId="{FD552740-3783-4DA8-9F59-7788CF776DFA}"/>
          </ac:spMkLst>
        </pc:spChg>
        <pc:spChg chg="add mod">
          <ac:chgData name="Min XIE" userId="fcc84320-6c09-41e1-acdb-499b79a83508" providerId="ADAL" clId="{6CE4A28C-1C3E-4B37-BC7D-69B69A71495B}" dt="2020-04-13T10:49:03.825" v="209" actId="14100"/>
          <ac:spMkLst>
            <pc:docMk/>
            <pc:sldMk cId="1020502563" sldId="288"/>
            <ac:spMk id="23" creationId="{760C8AF4-055B-488F-B837-39269AB94EAC}"/>
          </ac:spMkLst>
        </pc:spChg>
        <pc:spChg chg="mod">
          <ac:chgData name="Min XIE" userId="fcc84320-6c09-41e1-acdb-499b79a83508" providerId="ADAL" clId="{6CE4A28C-1C3E-4B37-BC7D-69B69A71495B}" dt="2020-04-13T10:48:21.356" v="196" actId="1076"/>
          <ac:spMkLst>
            <pc:docMk/>
            <pc:sldMk cId="1020502563" sldId="288"/>
            <ac:spMk id="55" creationId="{00000000-0000-0000-0000-000000000000}"/>
          </ac:spMkLst>
        </pc:spChg>
      </pc:sldChg>
      <pc:sldChg chg="modSp">
        <pc:chgData name="Min XIE" userId="fcc84320-6c09-41e1-acdb-499b79a83508" providerId="ADAL" clId="{6CE4A28C-1C3E-4B37-BC7D-69B69A71495B}" dt="2020-04-13T10:36:43.063" v="92"/>
        <pc:sldMkLst>
          <pc:docMk/>
          <pc:sldMk cId="3080903317" sldId="292"/>
        </pc:sldMkLst>
        <pc:spChg chg="mod">
          <ac:chgData name="Min XIE" userId="fcc84320-6c09-41e1-acdb-499b79a83508" providerId="ADAL" clId="{6CE4A28C-1C3E-4B37-BC7D-69B69A71495B}" dt="2020-04-13T10:36:39.593" v="91"/>
          <ac:spMkLst>
            <pc:docMk/>
            <pc:sldMk cId="3080903317" sldId="292"/>
            <ac:spMk id="2" creationId="{EE80053A-D3A1-4428-8F0E-56EBA02666D3}"/>
          </ac:spMkLst>
        </pc:spChg>
        <pc:spChg chg="mod">
          <ac:chgData name="Min XIE" userId="fcc84320-6c09-41e1-acdb-499b79a83508" providerId="ADAL" clId="{6CE4A28C-1C3E-4B37-BC7D-69B69A71495B}" dt="2020-04-13T10:36:43.063" v="92"/>
          <ac:spMkLst>
            <pc:docMk/>
            <pc:sldMk cId="3080903317" sldId="292"/>
            <ac:spMk id="14" creationId="{D5D1EBA7-56E9-439C-A4F6-1B3858D6DD1A}"/>
          </ac:spMkLst>
        </pc:spChg>
        <pc:spChg chg="mod">
          <ac:chgData name="Min XIE" userId="fcc84320-6c09-41e1-acdb-499b79a83508" providerId="ADAL" clId="{6CE4A28C-1C3E-4B37-BC7D-69B69A71495B}" dt="2020-04-13T10:36:34.808" v="89"/>
          <ac:spMkLst>
            <pc:docMk/>
            <pc:sldMk cId="3080903317" sldId="292"/>
            <ac:spMk id="16" creationId="{1D2BB524-7529-495B-BC17-69B63BF95BE7}"/>
          </ac:spMkLst>
        </pc:spChg>
        <pc:spChg chg="mod">
          <ac:chgData name="Min XIE" userId="fcc84320-6c09-41e1-acdb-499b79a83508" providerId="ADAL" clId="{6CE4A28C-1C3E-4B37-BC7D-69B69A71495B}" dt="2020-04-13T10:36:37.405" v="90"/>
          <ac:spMkLst>
            <pc:docMk/>
            <pc:sldMk cId="3080903317" sldId="292"/>
            <ac:spMk id="114" creationId="{DF5BA9C8-483B-4243-B8A8-5845DC1DA4B3}"/>
          </ac:spMkLst>
        </pc:spChg>
      </pc:sldChg>
      <pc:sldChg chg="modSp">
        <pc:chgData name="Min XIE" userId="fcc84320-6c09-41e1-acdb-499b79a83508" providerId="ADAL" clId="{6CE4A28C-1C3E-4B37-BC7D-69B69A71495B}" dt="2020-04-13T10:39:02.034" v="112" actId="20577"/>
        <pc:sldMkLst>
          <pc:docMk/>
          <pc:sldMk cId="2305685653" sldId="293"/>
        </pc:sldMkLst>
        <pc:spChg chg="mod">
          <ac:chgData name="Min XIE" userId="fcc84320-6c09-41e1-acdb-499b79a83508" providerId="ADAL" clId="{6CE4A28C-1C3E-4B37-BC7D-69B69A71495B}" dt="2020-04-13T10:37:08.945" v="94"/>
          <ac:spMkLst>
            <pc:docMk/>
            <pc:sldMk cId="2305685653" sldId="293"/>
            <ac:spMk id="5" creationId="{C7F42E8C-A458-41DD-99C8-73123883BB46}"/>
          </ac:spMkLst>
        </pc:spChg>
        <pc:spChg chg="mod">
          <ac:chgData name="Min XIE" userId="fcc84320-6c09-41e1-acdb-499b79a83508" providerId="ADAL" clId="{6CE4A28C-1C3E-4B37-BC7D-69B69A71495B}" dt="2020-04-13T10:39:02.034" v="112" actId="20577"/>
          <ac:spMkLst>
            <pc:docMk/>
            <pc:sldMk cId="2305685653" sldId="293"/>
            <ac:spMk id="151" creationId="{89FC17A0-1A66-4464-89F9-FDCE848C6B3F}"/>
          </ac:spMkLst>
        </pc:spChg>
      </pc:sldChg>
      <pc:sldChg chg="modSp mod">
        <pc:chgData name="Min XIE" userId="fcc84320-6c09-41e1-acdb-499b79a83508" providerId="ADAL" clId="{6CE4A28C-1C3E-4B37-BC7D-69B69A71495B}" dt="2020-04-13T11:37:59.329" v="226"/>
        <pc:sldMkLst>
          <pc:docMk/>
          <pc:sldMk cId="2092513214" sldId="295"/>
        </pc:sldMkLst>
        <pc:spChg chg="mod">
          <ac:chgData name="Min XIE" userId="fcc84320-6c09-41e1-acdb-499b79a83508" providerId="ADAL" clId="{6CE4A28C-1C3E-4B37-BC7D-69B69A71495B}" dt="2020-04-13T11:37:59.329" v="226"/>
          <ac:spMkLst>
            <pc:docMk/>
            <pc:sldMk cId="2092513214" sldId="295"/>
            <ac:spMk id="143" creationId="{EEC78844-3772-4C53-8B83-E712D25D7874}"/>
          </ac:spMkLst>
        </pc:spChg>
        <pc:spChg chg="mod">
          <ac:chgData name="Min XIE" userId="fcc84320-6c09-41e1-acdb-499b79a83508" providerId="ADAL" clId="{6CE4A28C-1C3E-4B37-BC7D-69B69A71495B}" dt="2020-04-13T10:39:07.955" v="114"/>
          <ac:spMkLst>
            <pc:docMk/>
            <pc:sldMk cId="2092513214" sldId="295"/>
            <ac:spMk id="161" creationId="{B75F5F55-FC1F-46D7-B84A-8112930F1918}"/>
          </ac:spMkLst>
        </pc:spChg>
      </pc:sldChg>
      <pc:sldChg chg="addSp modSp mod modAnim">
        <pc:chgData name="Min XIE" userId="fcc84320-6c09-41e1-acdb-499b79a83508" providerId="ADAL" clId="{6CE4A28C-1C3E-4B37-BC7D-69B69A71495B}" dt="2020-04-13T12:01:23.498" v="386" actId="20577"/>
        <pc:sldMkLst>
          <pc:docMk/>
          <pc:sldMk cId="2275872645" sldId="296"/>
        </pc:sldMkLst>
        <pc:spChg chg="add mod">
          <ac:chgData name="Min XIE" userId="fcc84320-6c09-41e1-acdb-499b79a83508" providerId="ADAL" clId="{6CE4A28C-1C3E-4B37-BC7D-69B69A71495B}" dt="2020-04-13T11:51:01.976" v="325" actId="20577"/>
          <ac:spMkLst>
            <pc:docMk/>
            <pc:sldMk cId="2275872645" sldId="296"/>
            <ac:spMk id="27" creationId="{5E3A2D0E-24E9-4601-852E-4C5EE40CCF81}"/>
          </ac:spMkLst>
        </pc:spChg>
        <pc:spChg chg="mod">
          <ac:chgData name="Min XIE" userId="fcc84320-6c09-41e1-acdb-499b79a83508" providerId="ADAL" clId="{6CE4A28C-1C3E-4B37-BC7D-69B69A71495B}" dt="2020-04-13T12:01:23.498" v="386" actId="20577"/>
          <ac:spMkLst>
            <pc:docMk/>
            <pc:sldMk cId="2275872645" sldId="296"/>
            <ac:spMk id="28" creationId="{8D24AAE0-2A19-4742-B9B8-B02110C02632}"/>
          </ac:spMkLst>
        </pc:spChg>
        <pc:spChg chg="mod">
          <ac:chgData name="Min XIE" userId="fcc84320-6c09-41e1-acdb-499b79a83508" providerId="ADAL" clId="{6CE4A28C-1C3E-4B37-BC7D-69B69A71495B}" dt="2020-04-13T11:50:47.812" v="323" actId="14100"/>
          <ac:spMkLst>
            <pc:docMk/>
            <pc:sldMk cId="2275872645" sldId="296"/>
            <ac:spMk id="29" creationId="{CE8AF1BB-33AF-4B1A-990F-4BE3EA8EEEEC}"/>
          </ac:spMkLst>
        </pc:spChg>
        <pc:spChg chg="mod">
          <ac:chgData name="Min XIE" userId="fcc84320-6c09-41e1-acdb-499b79a83508" providerId="ADAL" clId="{6CE4A28C-1C3E-4B37-BC7D-69B69A71495B}" dt="2020-04-13T11:50:56.885" v="324" actId="1076"/>
          <ac:spMkLst>
            <pc:docMk/>
            <pc:sldMk cId="2275872645" sldId="296"/>
            <ac:spMk id="30" creationId="{D94DFE62-CE05-4F62-A9EE-3C1462FF289F}"/>
          </ac:spMkLst>
        </pc:spChg>
        <pc:spChg chg="mod">
          <ac:chgData name="Min XIE" userId="fcc84320-6c09-41e1-acdb-499b79a83508" providerId="ADAL" clId="{6CE4A28C-1C3E-4B37-BC7D-69B69A71495B}" dt="2020-04-13T11:55:13.748" v="378" actId="20577"/>
          <ac:spMkLst>
            <pc:docMk/>
            <pc:sldMk cId="2275872645" sldId="296"/>
            <ac:spMk id="31" creationId="{4DBC8900-3CA9-406F-B6EC-3F6E370BD643}"/>
          </ac:spMkLst>
        </pc:spChg>
      </pc:sldChg>
      <pc:sldChg chg="modSp mod">
        <pc:chgData name="Min XIE" userId="fcc84320-6c09-41e1-acdb-499b79a83508" providerId="ADAL" clId="{6CE4A28C-1C3E-4B37-BC7D-69B69A71495B}" dt="2020-04-13T11:37:53.778" v="225"/>
        <pc:sldMkLst>
          <pc:docMk/>
          <pc:sldMk cId="743349892" sldId="299"/>
        </pc:sldMkLst>
        <pc:spChg chg="mod">
          <ac:chgData name="Min XIE" userId="fcc84320-6c09-41e1-acdb-499b79a83508" providerId="ADAL" clId="{6CE4A28C-1C3E-4B37-BC7D-69B69A71495B}" dt="2020-04-13T11:37:53.778" v="225"/>
          <ac:spMkLst>
            <pc:docMk/>
            <pc:sldMk cId="743349892" sldId="299"/>
            <ac:spMk id="143" creationId="{EEC78844-3772-4C53-8B83-E712D25D7874}"/>
          </ac:spMkLst>
        </pc:spChg>
      </pc:sldChg>
      <pc:sldChg chg="modSp">
        <pc:chgData name="Min XIE" userId="fcc84320-6c09-41e1-acdb-499b79a83508" providerId="ADAL" clId="{6CE4A28C-1C3E-4B37-BC7D-69B69A71495B}" dt="2020-04-13T08:48:53.944" v="7" actId="58"/>
        <pc:sldMkLst>
          <pc:docMk/>
          <pc:sldMk cId="1497247772" sldId="300"/>
        </pc:sldMkLst>
        <pc:spChg chg="mod">
          <ac:chgData name="Min XIE" userId="fcc84320-6c09-41e1-acdb-499b79a83508" providerId="ADAL" clId="{6CE4A28C-1C3E-4B37-BC7D-69B69A71495B}" dt="2020-04-13T08:48:53.944" v="7" actId="58"/>
          <ac:spMkLst>
            <pc:docMk/>
            <pc:sldMk cId="1497247772" sldId="300"/>
            <ac:spMk id="143" creationId="{EEC78844-3772-4C53-8B83-E712D25D7874}"/>
          </ac:spMkLst>
        </pc:spChg>
      </pc:sldChg>
      <pc:sldChg chg="addSp modSp mod modAnim">
        <pc:chgData name="Min XIE" userId="fcc84320-6c09-41e1-acdb-499b79a83508" providerId="ADAL" clId="{6CE4A28C-1C3E-4B37-BC7D-69B69A71495B}" dt="2020-04-13T10:37:34.287" v="97"/>
        <pc:sldMkLst>
          <pc:docMk/>
          <pc:sldMk cId="3230538722" sldId="301"/>
        </pc:sldMkLst>
        <pc:spChg chg="mod">
          <ac:chgData name="Min XIE" userId="fcc84320-6c09-41e1-acdb-499b79a83508" providerId="ADAL" clId="{6CE4A28C-1C3E-4B37-BC7D-69B69A71495B}" dt="2020-04-13T10:37:34.287" v="97"/>
          <ac:spMkLst>
            <pc:docMk/>
            <pc:sldMk cId="3230538722" sldId="301"/>
            <ac:spMk id="3" creationId="{04352014-EF51-4B02-B73B-0E2F5AAD648D}"/>
          </ac:spMkLst>
        </pc:spChg>
        <pc:spChg chg="add mod">
          <ac:chgData name="Min XIE" userId="fcc84320-6c09-41e1-acdb-499b79a83508" providerId="ADAL" clId="{6CE4A28C-1C3E-4B37-BC7D-69B69A71495B}" dt="2020-04-13T10:14:48.554" v="69" actId="14100"/>
          <ac:spMkLst>
            <pc:docMk/>
            <pc:sldMk cId="3230538722" sldId="301"/>
            <ac:spMk id="5" creationId="{A49E2EFC-957E-4B59-A907-27252AFE3BFA}"/>
          </ac:spMkLst>
        </pc:spChg>
        <pc:spChg chg="add mod">
          <ac:chgData name="Min XIE" userId="fcc84320-6c09-41e1-acdb-499b79a83508" providerId="ADAL" clId="{6CE4A28C-1C3E-4B37-BC7D-69B69A71495B}" dt="2020-04-13T10:13:32.599" v="46" actId="1076"/>
          <ac:spMkLst>
            <pc:docMk/>
            <pc:sldMk cId="3230538722" sldId="301"/>
            <ac:spMk id="6" creationId="{D87D3490-2079-4D47-8B37-792069F83DE3}"/>
          </ac:spMkLst>
        </pc:spChg>
        <pc:spChg chg="add mod">
          <ac:chgData name="Min XIE" userId="fcc84320-6c09-41e1-acdb-499b79a83508" providerId="ADAL" clId="{6CE4A28C-1C3E-4B37-BC7D-69B69A71495B}" dt="2020-04-13T10:14:22.242" v="50" actId="14100"/>
          <ac:spMkLst>
            <pc:docMk/>
            <pc:sldMk cId="3230538722" sldId="301"/>
            <ac:spMk id="7" creationId="{2C4F816B-DDD1-41A7-9ADB-E66F2ACB223D}"/>
          </ac:spMkLst>
        </pc:spChg>
        <pc:spChg chg="add mod">
          <ac:chgData name="Min XIE" userId="fcc84320-6c09-41e1-acdb-499b79a83508" providerId="ADAL" clId="{6CE4A28C-1C3E-4B37-BC7D-69B69A71495B}" dt="2020-04-13T10:14:53.396" v="70" actId="14100"/>
          <ac:spMkLst>
            <pc:docMk/>
            <pc:sldMk cId="3230538722" sldId="301"/>
            <ac:spMk id="8" creationId="{E74CED6F-1F5C-4BF0-B629-2665B2F9A31E}"/>
          </ac:spMkLst>
        </pc:spChg>
      </pc:sldChg>
      <pc:sldChg chg="modSp">
        <pc:chgData name="Min XIE" userId="fcc84320-6c09-41e1-acdb-499b79a83508" providerId="ADAL" clId="{6CE4A28C-1C3E-4B37-BC7D-69B69A71495B}" dt="2020-04-13T10:37:42.101" v="98"/>
        <pc:sldMkLst>
          <pc:docMk/>
          <pc:sldMk cId="2045787417" sldId="303"/>
        </pc:sldMkLst>
        <pc:spChg chg="mod">
          <ac:chgData name="Min XIE" userId="fcc84320-6c09-41e1-acdb-499b79a83508" providerId="ADAL" clId="{6CE4A28C-1C3E-4B37-BC7D-69B69A71495B}" dt="2020-04-13T10:37:42.101" v="98"/>
          <ac:spMkLst>
            <pc:docMk/>
            <pc:sldMk cId="2045787417" sldId="303"/>
            <ac:spMk id="3" creationId="{00000000-0000-0000-0000-000000000000}"/>
          </ac:spMkLst>
        </pc:spChg>
      </pc:sldChg>
      <pc:sldChg chg="modSp">
        <pc:chgData name="Min XIE" userId="fcc84320-6c09-41e1-acdb-499b79a83508" providerId="ADAL" clId="{6CE4A28C-1C3E-4B37-BC7D-69B69A71495B}" dt="2020-04-13T10:37:56.474" v="101"/>
        <pc:sldMkLst>
          <pc:docMk/>
          <pc:sldMk cId="43333878" sldId="304"/>
        </pc:sldMkLst>
        <pc:spChg chg="mod">
          <ac:chgData name="Min XIE" userId="fcc84320-6c09-41e1-acdb-499b79a83508" providerId="ADAL" clId="{6CE4A28C-1C3E-4B37-BC7D-69B69A71495B}" dt="2020-04-13T10:37:47.038" v="99"/>
          <ac:spMkLst>
            <pc:docMk/>
            <pc:sldMk cId="43333878" sldId="304"/>
            <ac:spMk id="3" creationId="{00000000-0000-0000-0000-000000000000}"/>
          </ac:spMkLst>
        </pc:spChg>
        <pc:spChg chg="mod">
          <ac:chgData name="Min XIE" userId="fcc84320-6c09-41e1-acdb-499b79a83508" providerId="ADAL" clId="{6CE4A28C-1C3E-4B37-BC7D-69B69A71495B}" dt="2020-04-13T10:37:56.474" v="101"/>
          <ac:spMkLst>
            <pc:docMk/>
            <pc:sldMk cId="43333878" sldId="304"/>
            <ac:spMk id="36" creationId="{00000000-0000-0000-0000-000000000000}"/>
          </ac:spMkLst>
        </pc:spChg>
        <pc:spChg chg="mod">
          <ac:chgData name="Min XIE" userId="fcc84320-6c09-41e1-acdb-499b79a83508" providerId="ADAL" clId="{6CE4A28C-1C3E-4B37-BC7D-69B69A71495B}" dt="2020-04-13T10:37:53.969" v="100"/>
          <ac:spMkLst>
            <pc:docMk/>
            <pc:sldMk cId="43333878" sldId="304"/>
            <ac:spMk id="76" creationId="{00000000-0000-0000-0000-000000000000}"/>
          </ac:spMkLst>
        </pc:spChg>
      </pc:sldChg>
      <pc:sldChg chg="modSp mod">
        <pc:chgData name="Min XIE" userId="fcc84320-6c09-41e1-acdb-499b79a83508" providerId="ADAL" clId="{6CE4A28C-1C3E-4B37-BC7D-69B69A71495B}" dt="2020-04-13T10:39:52.895" v="119"/>
        <pc:sldMkLst>
          <pc:docMk/>
          <pc:sldMk cId="1950476438" sldId="306"/>
        </pc:sldMkLst>
        <pc:spChg chg="mod">
          <ac:chgData name="Min XIE" userId="fcc84320-6c09-41e1-acdb-499b79a83508" providerId="ADAL" clId="{6CE4A28C-1C3E-4B37-BC7D-69B69A71495B}" dt="2020-04-13T10:39:52.895" v="119"/>
          <ac:spMkLst>
            <pc:docMk/>
            <pc:sldMk cId="1950476438" sldId="306"/>
            <ac:spMk id="3" creationId="{5D1595AA-3A40-4A94-9822-99F45C44AADB}"/>
          </ac:spMkLst>
        </pc:spChg>
      </pc:sldChg>
      <pc:sldChg chg="modSp add del mod">
        <pc:chgData name="Min XIE" userId="fcc84320-6c09-41e1-acdb-499b79a83508" providerId="ADAL" clId="{6CE4A28C-1C3E-4B37-BC7D-69B69A71495B}" dt="2020-04-13T11:24:25.621" v="215" actId="47"/>
        <pc:sldMkLst>
          <pc:docMk/>
          <pc:sldMk cId="2762710824" sldId="309"/>
        </pc:sldMkLst>
        <pc:spChg chg="mod">
          <ac:chgData name="Min XIE" userId="fcc84320-6c09-41e1-acdb-499b79a83508" providerId="ADAL" clId="{6CE4A28C-1C3E-4B37-BC7D-69B69A71495B}" dt="2020-04-13T10:43:09.815" v="133" actId="14100"/>
          <ac:spMkLst>
            <pc:docMk/>
            <pc:sldMk cId="2762710824" sldId="309"/>
            <ac:spMk id="2" creationId="{00000000-0000-0000-0000-000000000000}"/>
          </ac:spMkLst>
        </pc:spChg>
        <pc:spChg chg="mod">
          <ac:chgData name="Min XIE" userId="fcc84320-6c09-41e1-acdb-499b79a83508" providerId="ADAL" clId="{6CE4A28C-1C3E-4B37-BC7D-69B69A71495B}" dt="2020-04-13T10:43:40.251" v="139" actId="20577"/>
          <ac:spMkLst>
            <pc:docMk/>
            <pc:sldMk cId="2762710824" sldId="309"/>
            <ac:spMk id="6" creationId="{00000000-0000-0000-0000-000000000000}"/>
          </ac:spMkLst>
        </pc:spChg>
      </pc:sldChg>
      <pc:sldChg chg="addSp delSp modSp add mod delAnim modAnim">
        <pc:chgData name="Min XIE" userId="fcc84320-6c09-41e1-acdb-499b79a83508" providerId="ADAL" clId="{6CE4A28C-1C3E-4B37-BC7D-69B69A71495B}" dt="2020-04-13T11:58:52.011" v="379" actId="1076"/>
        <pc:sldMkLst>
          <pc:docMk/>
          <pc:sldMk cId="3375289403" sldId="310"/>
        </pc:sldMkLst>
        <pc:spChg chg="add">
          <ac:chgData name="Min XIE" userId="fcc84320-6c09-41e1-acdb-499b79a83508" providerId="ADAL" clId="{6CE4A28C-1C3E-4B37-BC7D-69B69A71495B}" dt="2020-04-13T11:23:52.802" v="213"/>
          <ac:spMkLst>
            <pc:docMk/>
            <pc:sldMk cId="3375289403" sldId="310"/>
            <ac:spMk id="10" creationId="{62F4B5DD-FBAF-4647-8627-88EFE8A1E9AA}"/>
          </ac:spMkLst>
        </pc:spChg>
        <pc:spChg chg="add">
          <ac:chgData name="Min XIE" userId="fcc84320-6c09-41e1-acdb-499b79a83508" providerId="ADAL" clId="{6CE4A28C-1C3E-4B37-BC7D-69B69A71495B}" dt="2020-04-13T11:23:52.802" v="213"/>
          <ac:spMkLst>
            <pc:docMk/>
            <pc:sldMk cId="3375289403" sldId="310"/>
            <ac:spMk id="11" creationId="{C7D958F4-BBCD-4ADE-A4A5-615C63E4F522}"/>
          </ac:spMkLst>
        </pc:spChg>
        <pc:spChg chg="add">
          <ac:chgData name="Min XIE" userId="fcc84320-6c09-41e1-acdb-499b79a83508" providerId="ADAL" clId="{6CE4A28C-1C3E-4B37-BC7D-69B69A71495B}" dt="2020-04-13T11:23:52.802" v="213"/>
          <ac:spMkLst>
            <pc:docMk/>
            <pc:sldMk cId="3375289403" sldId="310"/>
            <ac:spMk id="12" creationId="{D2FE316D-26C7-46C8-AE12-AA9A58DC5525}"/>
          </ac:spMkLst>
        </pc:spChg>
        <pc:spChg chg="del">
          <ac:chgData name="Min XIE" userId="fcc84320-6c09-41e1-acdb-499b79a83508" providerId="ADAL" clId="{6CE4A28C-1C3E-4B37-BC7D-69B69A71495B}" dt="2020-04-13T11:23:44.983" v="212" actId="478"/>
          <ac:spMkLst>
            <pc:docMk/>
            <pc:sldMk cId="3375289403" sldId="310"/>
            <ac:spMk id="19" creationId="{A7F14B5D-9B7E-4C8B-A2DA-FE9A16969028}"/>
          </ac:spMkLst>
        </pc:spChg>
        <pc:spChg chg="mod">
          <ac:chgData name="Min XIE" userId="fcc84320-6c09-41e1-acdb-499b79a83508" providerId="ADAL" clId="{6CE4A28C-1C3E-4B37-BC7D-69B69A71495B}" dt="2020-04-13T11:58:52.011" v="379" actId="1076"/>
          <ac:spMkLst>
            <pc:docMk/>
            <pc:sldMk cId="3375289403" sldId="310"/>
            <ac:spMk id="20" creationId="{864D54E6-C30D-4826-8A5E-96CF0FA7FCE2}"/>
          </ac:spMkLst>
        </pc:spChg>
        <pc:spChg chg="del">
          <ac:chgData name="Min XIE" userId="fcc84320-6c09-41e1-acdb-499b79a83508" providerId="ADAL" clId="{6CE4A28C-1C3E-4B37-BC7D-69B69A71495B}" dt="2020-04-13T11:23:44.983" v="212" actId="478"/>
          <ac:spMkLst>
            <pc:docMk/>
            <pc:sldMk cId="3375289403" sldId="310"/>
            <ac:spMk id="21" creationId="{115D5253-CC46-47CF-95A7-109743AF2AD2}"/>
          </ac:spMkLst>
        </pc:spChg>
        <pc:spChg chg="del">
          <ac:chgData name="Min XIE" userId="fcc84320-6c09-41e1-acdb-499b79a83508" providerId="ADAL" clId="{6CE4A28C-1C3E-4B37-BC7D-69B69A71495B}" dt="2020-04-13T11:23:44.983" v="212" actId="478"/>
          <ac:spMkLst>
            <pc:docMk/>
            <pc:sldMk cId="3375289403" sldId="310"/>
            <ac:spMk id="5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13725-F9E0-472C-A572-6E90FE45785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163D4-A70C-43A2-A216-479B596B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5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66DF-ED2D-44D8-B3DD-9001B66801E5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414A5-8DAD-44F6-8DC8-9B9B0B3952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01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2202DD-12C2-4914-B301-2390D9AC94B6}" type="slidenum">
              <a:rPr lang="en-GB" altLang="zh-CN" sz="1200" b="0">
                <a:solidFill>
                  <a:schemeClr val="tx1"/>
                </a:solidFill>
                <a:ea typeface="SimSun" panose="02010600030101010101" pitchFamily="2" charset="-122"/>
              </a:rPr>
              <a:pPr/>
              <a:t>1</a:t>
            </a:fld>
            <a:endParaRPr lang="en-GB" altLang="zh-CN" sz="1200" b="0">
              <a:solidFill>
                <a:schemeClr val="tx1"/>
              </a:solidFill>
              <a:ea typeface="SimSun" panose="02010600030101010101" pitchFamily="2" charset="-122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zh-CN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84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TW" noProof="0"/>
              <a:t>Click to edit Master title style</a:t>
            </a:r>
            <a:endParaRPr lang="zh-TW" altLang="en-US" noProof="0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TW" noProof="0"/>
              <a:t>Click to edit Master subtitle style</a:t>
            </a:r>
            <a:endParaRPr lang="zh-TW" altLang="en-US" noProof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7A01B-69BE-4408-B175-CCAB897BA818}" type="datetime1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51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465E1-8264-4C8A-B5C7-F34C89134E55}" type="datetime1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35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B6E9F-D8CE-4DB7-B501-1DE272420024}" type="datetime1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536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77C2B-E5D1-43C7-8FF1-D8C4261BA56D}" type="datetime1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03182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050" y="2026179"/>
            <a:ext cx="7781924" cy="41290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838FB3-FA55-43E9-AD40-1517FC485010}" type="datetime1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78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462149-BDF6-4213-B0EE-91F4233343F4}" type="datetime1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05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9DA8A-D067-479E-8873-06A63A6DB782}" type="datetime1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33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534A5-3A47-4A72-8C0A-AEE474379A2E}" type="datetime1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76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08FB3-22C1-4B3A-99FB-0C1D5D4127DA}" type="datetime1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09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0904F-0D3D-4DA2-9AF6-136F0151440C}" type="datetime1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95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744EE-884D-4606-834F-3254ADC0A4BC}" type="datetime1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10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6423C7-1640-479F-AFE6-E2807D9D7DC2}" type="datetime1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52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ea typeface="新細明體" panose="02020500000000000000" pitchFamily="18" charset="-120"/>
              </a:defRPr>
            </a:lvl1pPr>
          </a:lstStyle>
          <a:p>
            <a:fld id="{2CF77C2B-E5D1-43C7-8FF1-D8C4261BA56D}" type="datetime1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ea typeface="新細明體" panose="02020500000000000000" pitchFamily="18" charset="-120"/>
              </a:defRPr>
            </a:lvl1pPr>
          </a:lstStyle>
          <a:p>
            <a:endParaRPr lang="zh-CN" alt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ea typeface="新細明體" panose="02020500000000000000" pitchFamily="18" charset="-120"/>
              </a:defRPr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03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PMingLiU" panose="02020500000000000000" pitchFamily="18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PMingLiU" panose="02020500000000000000" pitchFamily="18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PMingLiU" panose="02020500000000000000" pitchFamily="18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PMingLiU" panose="02020500000000000000" pitchFamily="18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PMingLiU" panose="02020500000000000000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PMingLiU" panose="02020500000000000000" pitchFamily="18" charset="-12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PMingLiU" panose="02020500000000000000" pitchFamily="18" charset="-12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PMingLiU" panose="02020500000000000000" pitchFamily="18" charset="-12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PMingLiU" panose="02020500000000000000" pitchFamily="18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5291" y="825191"/>
            <a:ext cx="8430380" cy="224589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zh-CN" dirty="0"/>
              <a:t>Being Happy with the Least: </a:t>
            </a:r>
            <a:br>
              <a:rPr lang="en-US" altLang="zh-CN" dirty="0"/>
            </a:br>
            <a:r>
              <a:rPr lang="en-US" altLang="zh-CN" dirty="0"/>
              <a:t>Achieving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zh-CN" dirty="0"/>
              <a:t>-happiness with Minimum Number of Tuples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812A4CB-D3EC-48CA-80D6-F029C0560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702" y="3573966"/>
            <a:ext cx="7527073" cy="1752600"/>
          </a:xfrm>
        </p:spPr>
        <p:txBody>
          <a:bodyPr/>
          <a:lstStyle/>
          <a:p>
            <a:r>
              <a:rPr lang="en-US" altLang="zh-CN" sz="1800" b="1" dirty="0">
                <a:ea typeface="Verdana" panose="020B0604030504040204" pitchFamily="34" charset="0"/>
                <a:cs typeface="Arial" panose="020B0604020202020204" pitchFamily="34" charset="0"/>
              </a:rPr>
              <a:t>XIE Min, Shenzhen Institute of Computing Sciences</a:t>
            </a:r>
          </a:p>
          <a:p>
            <a:r>
              <a:rPr lang="en-US" altLang="zh-CN" sz="1800" dirty="0">
                <a:ea typeface="Verdana" panose="020B0604030504040204" pitchFamily="34" charset="0"/>
                <a:cs typeface="Arial" panose="020B0604020202020204" pitchFamily="34" charset="0"/>
              </a:rPr>
              <a:t>Raymond Chi-Wing Wong, The Hong Kong Univ. of Sci. and Tech.</a:t>
            </a:r>
          </a:p>
          <a:p>
            <a:r>
              <a:rPr lang="en-US" altLang="zh-CN" sz="1800" dirty="0">
                <a:ea typeface="Verdana" panose="020B0604030504040204" pitchFamily="34" charset="0"/>
                <a:cs typeface="Arial" panose="020B0604020202020204" pitchFamily="34" charset="0"/>
              </a:rPr>
              <a:t>Peng </a:t>
            </a:r>
            <a:r>
              <a:rPr lang="en-US" altLang="zh-CN" sz="1800" dirty="0" err="1">
                <a:ea typeface="Verdana" panose="020B0604030504040204" pitchFamily="34" charset="0"/>
                <a:cs typeface="Arial" panose="020B0604020202020204" pitchFamily="34" charset="0"/>
              </a:rPr>
              <a:t>Peng</a:t>
            </a:r>
            <a:r>
              <a:rPr lang="en-US" altLang="zh-CN" sz="1800" dirty="0">
                <a:ea typeface="Verdana" panose="020B0604030504040204" pitchFamily="34" charset="0"/>
                <a:cs typeface="Arial" panose="020B0604020202020204" pitchFamily="34" charset="0"/>
              </a:rPr>
              <a:t>, inspir.ai</a:t>
            </a:r>
          </a:p>
          <a:p>
            <a:r>
              <a:rPr lang="en-US" altLang="zh-CN" sz="1800" dirty="0" err="1">
                <a:ea typeface="Verdana" panose="020B0604030504040204" pitchFamily="34" charset="0"/>
                <a:cs typeface="Arial" panose="020B0604020202020204" pitchFamily="34" charset="0"/>
              </a:rPr>
              <a:t>Vassilis</a:t>
            </a:r>
            <a:r>
              <a:rPr lang="en-US" altLang="zh-CN" sz="1800" dirty="0">
                <a:ea typeface="Verdana" panose="020B0604030504040204" pitchFamily="34" charset="0"/>
                <a:cs typeface="Arial" panose="020B0604020202020204" pitchFamily="34" charset="0"/>
              </a:rPr>
              <a:t> J. </a:t>
            </a:r>
            <a:r>
              <a:rPr lang="en-US" altLang="zh-CN" sz="1800" dirty="0" err="1">
                <a:ea typeface="Verdana" panose="020B0604030504040204" pitchFamily="34" charset="0"/>
                <a:cs typeface="Arial" panose="020B0604020202020204" pitchFamily="34" charset="0"/>
              </a:rPr>
              <a:t>Tsotras</a:t>
            </a:r>
            <a:r>
              <a:rPr lang="en-US" altLang="zh-CN" sz="1800" dirty="0">
                <a:ea typeface="Verdana" panose="020B0604030504040204" pitchFamily="34" charset="0"/>
                <a:cs typeface="Arial" panose="020B0604020202020204" pitchFamily="34" charset="0"/>
              </a:rPr>
              <a:t>, UC Riverside</a:t>
            </a:r>
          </a:p>
          <a:p>
            <a:endParaRPr lang="zh-CN" altLang="en-US" sz="1800" dirty="0"/>
          </a:p>
        </p:txBody>
      </p:sp>
      <p:pic>
        <p:nvPicPr>
          <p:cNvPr id="7" name="图片 8" descr="18.png">
            <a:extLst>
              <a:ext uri="{FF2B5EF4-FFF2-40B4-BE49-F238E27FC236}">
                <a16:creationId xmlns:a16="http://schemas.microsoft.com/office/drawing/2014/main" id="{F8ADED2D-C61A-4688-8338-C2003591A1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81615"/>
          <a:stretch/>
        </p:blipFill>
        <p:spPr>
          <a:xfrm>
            <a:off x="2829324" y="5466485"/>
            <a:ext cx="997597" cy="883334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4A56F0-BF94-405E-B323-CFB4ABC016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16" y="5433032"/>
            <a:ext cx="967780" cy="981307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45D7C38-8B62-47B7-9CC4-F43AAA4B07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863" y="5409215"/>
            <a:ext cx="1386720" cy="1038577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CA7BCF-1CDC-4BF8-9EA5-C94E6A58CB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97" y="5326566"/>
            <a:ext cx="778932" cy="103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1251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568034" y="3245759"/>
          <a:ext cx="2809797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7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Apartment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6" name="TextBox 5"/>
          <p:cNvSpPr txBox="1"/>
          <p:nvPr/>
        </p:nvSpPr>
        <p:spPr>
          <a:xfrm>
            <a:off x="827584" y="1790317"/>
            <a:ext cx="6475684" cy="46166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Suppose that Alice wants to buy an apartment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552" y="1390207"/>
            <a:ext cx="3333477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Regret minimization queries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92080" y="3078028"/>
            <a:ext cx="359394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90907" y="3172038"/>
            <a:ext cx="5101173" cy="87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Suppose that the whole dataset </a:t>
            </a:r>
            <a:r>
              <a:rPr lang="en-US" altLang="zh-CN" sz="2000" kern="0" dirty="0"/>
              <a:t>D</a:t>
            </a:r>
            <a:r>
              <a:rPr lang="en-US" sz="2000" kern="0" dirty="0"/>
              <a:t> is seen by user Alice.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06162" y="3213624"/>
            <a:ext cx="830805" cy="3033697"/>
            <a:chOff x="8306162" y="3213624"/>
            <a:chExt cx="830805" cy="3033697"/>
          </a:xfrm>
        </p:grpSpPr>
        <p:sp>
          <p:nvSpPr>
            <p:cNvPr id="31" name="TextBox 30"/>
            <p:cNvSpPr txBox="1"/>
            <p:nvPr/>
          </p:nvSpPr>
          <p:spPr>
            <a:xfrm>
              <a:off x="8306162" y="3213624"/>
              <a:ext cx="830805" cy="400110"/>
            </a:xfrm>
            <a:prstGeom prst="rect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Utility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451297" y="3593775"/>
              <a:ext cx="534377" cy="40011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0.7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8434665" y="4012341"/>
              <a:ext cx="696626" cy="2234980"/>
              <a:chOff x="8434665" y="4012341"/>
              <a:chExt cx="696626" cy="223498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8434665" y="4012341"/>
                <a:ext cx="673839" cy="40011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0.76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451297" y="4410948"/>
                <a:ext cx="679994" cy="40011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0.81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451297" y="4750848"/>
                <a:ext cx="679994" cy="40011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0.69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451297" y="5132567"/>
                <a:ext cx="679994" cy="40011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0.44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469655" y="5464019"/>
                <a:ext cx="540533" cy="40011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0.3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8453674" y="5847211"/>
                <a:ext cx="394660" cy="40011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…</a:t>
                </a:r>
              </a:p>
            </p:txBody>
          </p:sp>
        </p:grpSp>
      </p:grp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0" y="3852472"/>
            <a:ext cx="8198318" cy="87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sz="1800" kern="0" dirty="0"/>
              <a:t>We could find her favorite apartment p</a:t>
            </a:r>
            <a:r>
              <a:rPr lang="en-US" sz="1800" kern="0" baseline="-25000" dirty="0"/>
              <a:t>3</a:t>
            </a:r>
            <a:r>
              <a:rPr lang="en-US" sz="1800" kern="0" dirty="0"/>
              <a:t> </a:t>
            </a:r>
            <a:br>
              <a:rPr lang="en-US" sz="1800" kern="0" dirty="0"/>
            </a:br>
            <a:r>
              <a:rPr lang="en-US" sz="1800" kern="0" dirty="0"/>
              <a:t>(Alice’s maximum utility apartment).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194463" y="4479968"/>
            <a:ext cx="5437821" cy="146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Consider a set S = {p</a:t>
            </a:r>
            <a:r>
              <a:rPr lang="en-US" sz="2000" kern="0" baseline="-25000" dirty="0"/>
              <a:t>2</a:t>
            </a:r>
            <a:r>
              <a:rPr lang="en-US" sz="2000" kern="0" dirty="0"/>
              <a:t>, p</a:t>
            </a:r>
            <a:r>
              <a:rPr lang="en-US" sz="2000" kern="0" baseline="-25000" dirty="0"/>
              <a:t>4</a:t>
            </a:r>
            <a:r>
              <a:rPr lang="en-US" sz="2000" kern="0" dirty="0"/>
              <a:t>}</a:t>
            </a:r>
          </a:p>
          <a:p>
            <a:r>
              <a:rPr lang="en-US" sz="2000" kern="0" dirty="0"/>
              <a:t>Suppose that </a:t>
            </a:r>
            <a:r>
              <a:rPr lang="en-US" altLang="zh-CN" sz="2000" kern="0" dirty="0"/>
              <a:t>Alice has not seen the full dataset D but instead only S (D is too big)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8379335" y="3988511"/>
            <a:ext cx="721941" cy="356439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charset="-12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96136" y="3613734"/>
            <a:ext cx="3312368" cy="2598745"/>
            <a:chOff x="5796136" y="3613734"/>
            <a:chExt cx="2611859" cy="2598745"/>
          </a:xfrm>
        </p:grpSpPr>
        <p:sp>
          <p:nvSpPr>
            <p:cNvPr id="8" name="Rectangle 7"/>
            <p:cNvSpPr/>
            <p:nvPr/>
          </p:nvSpPr>
          <p:spPr bwMode="auto">
            <a:xfrm>
              <a:off x="5796136" y="3613734"/>
              <a:ext cx="2536435" cy="34125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charset="-12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871560" y="4354993"/>
              <a:ext cx="2536435" cy="34125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charset="-12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841396" y="5116083"/>
              <a:ext cx="2536435" cy="109639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charset="-120"/>
              </a:endParaRPr>
            </a:p>
          </p:txBody>
        </p:sp>
      </p:grp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-178040" y="5567400"/>
            <a:ext cx="5396696" cy="72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sz="1800" kern="0" dirty="0"/>
              <a:t>We could find her favorite apartment p</a:t>
            </a:r>
            <a:r>
              <a:rPr lang="en-US" sz="1800" kern="0" baseline="-25000" dirty="0"/>
              <a:t>2</a:t>
            </a:r>
            <a:br>
              <a:rPr lang="en-US" sz="1800" kern="0" dirty="0"/>
            </a:br>
            <a:r>
              <a:rPr lang="en-US" sz="1800" kern="0" dirty="0"/>
              <a:t>(Alice’s maximum utility apartment based on seeing S).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51702" y="4225310"/>
            <a:ext cx="635110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0.81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06220" y="6253508"/>
            <a:ext cx="629596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0.76</a:t>
            </a:r>
          </a:p>
        </p:txBody>
      </p:sp>
      <p:sp>
        <p:nvSpPr>
          <p:cNvPr id="43" name="AutoShape 5"/>
          <p:cNvSpPr>
            <a:spLocks noChangeArrowheads="1"/>
          </p:cNvSpPr>
          <p:nvPr/>
        </p:nvSpPr>
        <p:spPr bwMode="auto">
          <a:xfrm>
            <a:off x="5924418" y="2832499"/>
            <a:ext cx="3051451" cy="3727491"/>
          </a:xfrm>
          <a:prstGeom prst="wedgeRoundRectCallout">
            <a:avLst>
              <a:gd name="adj1" fmla="val -56795"/>
              <a:gd name="adj2" fmla="val 827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/>
              <a:t>There is a difference between these 2 utility values</a:t>
            </a:r>
            <a:endParaRPr kumimoji="0" lang="en-US" altLang="zh-TW" sz="1800" dirty="0"/>
          </a:p>
        </p:txBody>
      </p:sp>
      <p:sp>
        <p:nvSpPr>
          <p:cNvPr id="10" name="Right Brace 9"/>
          <p:cNvSpPr/>
          <p:nvPr/>
        </p:nvSpPr>
        <p:spPr bwMode="auto">
          <a:xfrm>
            <a:off x="5292080" y="4149080"/>
            <a:ext cx="356384" cy="2289094"/>
          </a:xfrm>
          <a:prstGeom prst="rightBrac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36485" y="3913770"/>
                <a:ext cx="2894318" cy="2556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 Alice’s </a:t>
                </a:r>
                <a:r>
                  <a:rPr lang="en-US" altLang="zh-CN" b="1" dirty="0">
                    <a:solidFill>
                      <a:schemeClr val="tx2"/>
                    </a:solidFill>
                  </a:rPr>
                  <a:t>Happiness</a:t>
                </a:r>
                <a:r>
                  <a:rPr lang="en-US" b="1" dirty="0">
                    <a:solidFill>
                      <a:schemeClr val="tx2"/>
                    </a:solidFill>
                  </a:rPr>
                  <a:t> Ratio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=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0.76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0.81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= 0.938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485" y="3913770"/>
                <a:ext cx="2894318" cy="2556149"/>
              </a:xfrm>
              <a:prstGeom prst="rect">
                <a:avLst/>
              </a:prstGeom>
              <a:blipFill>
                <a:blip r:embed="rId2"/>
                <a:stretch>
                  <a:fillRect l="-1684" t="-1193" r="-1053" b="-31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 bwMode="auto">
          <a:xfrm>
            <a:off x="6232819" y="4665708"/>
            <a:ext cx="721941" cy="356439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charset="-120"/>
            </a:endParaRPr>
          </a:p>
        </p:txBody>
      </p:sp>
      <p:sp>
        <p:nvSpPr>
          <p:cNvPr id="45" name="AutoShape 5"/>
          <p:cNvSpPr>
            <a:spLocks noChangeArrowheads="1"/>
          </p:cNvSpPr>
          <p:nvPr/>
        </p:nvSpPr>
        <p:spPr bwMode="auto">
          <a:xfrm>
            <a:off x="5990367" y="4264163"/>
            <a:ext cx="2366181" cy="340151"/>
          </a:xfrm>
          <a:prstGeom prst="wedgeRoundRectCallout">
            <a:avLst>
              <a:gd name="adj1" fmla="val -24136"/>
              <a:gd name="adj2" fmla="val 85931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 dirty="0"/>
              <a:t>Alice’s maximum utility in S</a:t>
            </a:r>
            <a:endParaRPr kumimoji="0" lang="en-US" altLang="zh-TW" sz="1400" dirty="0"/>
          </a:p>
        </p:txBody>
      </p:sp>
      <p:sp>
        <p:nvSpPr>
          <p:cNvPr id="46" name="Oval 45"/>
          <p:cNvSpPr/>
          <p:nvPr/>
        </p:nvSpPr>
        <p:spPr bwMode="auto">
          <a:xfrm>
            <a:off x="6232819" y="5107463"/>
            <a:ext cx="721941" cy="356439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charset="-120"/>
            </a:endParaRPr>
          </a:p>
        </p:txBody>
      </p:sp>
      <p:sp>
        <p:nvSpPr>
          <p:cNvPr id="47" name="AutoShape 5"/>
          <p:cNvSpPr>
            <a:spLocks noChangeArrowheads="1"/>
          </p:cNvSpPr>
          <p:nvPr/>
        </p:nvSpPr>
        <p:spPr bwMode="auto">
          <a:xfrm>
            <a:off x="6022660" y="5631007"/>
            <a:ext cx="2467237" cy="340151"/>
          </a:xfrm>
          <a:prstGeom prst="wedgeRoundRectCallout">
            <a:avLst>
              <a:gd name="adj1" fmla="val -29583"/>
              <a:gd name="adj2" fmla="val -12798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 dirty="0"/>
              <a:t>Alice’s maximum utility in D</a:t>
            </a:r>
            <a:endParaRPr kumimoji="0" lang="en-US" altLang="zh-TW" sz="1400" dirty="0"/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386555" y="2299010"/>
            <a:ext cx="4636374" cy="872528"/>
          </a:xfrm>
          <a:prstGeom prst="wedgeRoundRectCallout">
            <a:avLst>
              <a:gd name="adj1" fmla="val 73677"/>
              <a:gd name="adj2" fmla="val 4411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dirty="0"/>
              <a:t>If Alice’s maximum utility in S is equal to Alice’s maximum utility in D,</a:t>
            </a:r>
            <a:br>
              <a:rPr lang="en-US" altLang="zh-TW" sz="1600" dirty="0"/>
            </a:br>
            <a:r>
              <a:rPr lang="en-US" altLang="zh-TW" sz="1600" dirty="0"/>
              <a:t>then Alice’s happiness ratio is equal to 1</a:t>
            </a:r>
            <a:endParaRPr kumimoji="0" lang="en-US" altLang="zh-TW" sz="1600" dirty="0"/>
          </a:p>
        </p:txBody>
      </p:sp>
      <p:sp>
        <p:nvSpPr>
          <p:cNvPr id="48" name="AutoShape 5"/>
          <p:cNvSpPr>
            <a:spLocks noChangeArrowheads="1"/>
          </p:cNvSpPr>
          <p:nvPr/>
        </p:nvSpPr>
        <p:spPr bwMode="auto">
          <a:xfrm>
            <a:off x="4723298" y="2291872"/>
            <a:ext cx="4043460" cy="642802"/>
          </a:xfrm>
          <a:prstGeom prst="wedgeRoundRectCallout">
            <a:avLst>
              <a:gd name="adj1" fmla="val 2091"/>
              <a:gd name="adj2" fmla="val 6513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dirty="0"/>
              <a:t>Thus, we would like to have a larger value for Alice’s happiness ratio.</a:t>
            </a:r>
            <a:endParaRPr kumimoji="0"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357017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30" grpId="0"/>
      <p:bldP spid="42" grpId="0" animBg="1"/>
      <p:bldP spid="43" grpId="0" animBg="1"/>
      <p:bldP spid="10" grpId="0" animBg="1"/>
      <p:bldP spid="11" grpId="0"/>
      <p:bldP spid="44" grpId="0" animBg="1"/>
      <p:bldP spid="45" grpId="0" animBg="1"/>
      <p:bldP spid="46" grpId="0" animBg="1"/>
      <p:bldP spid="47" grpId="0" animBg="1"/>
      <p:bldP spid="40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568034" y="3245759"/>
          <a:ext cx="2809797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7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Apartment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6" name="TextBox 5"/>
          <p:cNvSpPr txBox="1"/>
          <p:nvPr/>
        </p:nvSpPr>
        <p:spPr>
          <a:xfrm>
            <a:off x="827584" y="1790317"/>
            <a:ext cx="6475684" cy="46166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Suppose that Alice wants to buy an apartment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552" y="1390207"/>
            <a:ext cx="3333477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Regret minimization queries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92080" y="3078028"/>
            <a:ext cx="359394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06162" y="3213624"/>
            <a:ext cx="830805" cy="3033697"/>
            <a:chOff x="8306162" y="3213624"/>
            <a:chExt cx="830805" cy="3033697"/>
          </a:xfrm>
        </p:grpSpPr>
        <p:sp>
          <p:nvSpPr>
            <p:cNvPr id="31" name="TextBox 30"/>
            <p:cNvSpPr txBox="1"/>
            <p:nvPr/>
          </p:nvSpPr>
          <p:spPr>
            <a:xfrm>
              <a:off x="8306162" y="3213624"/>
              <a:ext cx="830805" cy="400110"/>
            </a:xfrm>
            <a:prstGeom prst="rect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Utility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451297" y="3593775"/>
              <a:ext cx="534377" cy="40011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0.7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8434665" y="4012341"/>
              <a:ext cx="696626" cy="2234980"/>
              <a:chOff x="8434665" y="4012341"/>
              <a:chExt cx="696626" cy="223498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8434665" y="4012341"/>
                <a:ext cx="673839" cy="40011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0.76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451297" y="4410948"/>
                <a:ext cx="679994" cy="40011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0.81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451297" y="4750848"/>
                <a:ext cx="679994" cy="40011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0.69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451297" y="5132567"/>
                <a:ext cx="679994" cy="40011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0.44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469655" y="5464019"/>
                <a:ext cx="540533" cy="40011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0.3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8453674" y="5847211"/>
                <a:ext cx="394660" cy="40011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…</a:t>
                </a:r>
              </a:p>
            </p:txBody>
          </p:sp>
        </p:grpSp>
      </p:grpSp>
      <p:sp>
        <p:nvSpPr>
          <p:cNvPr id="25" name="Oval 24"/>
          <p:cNvSpPr/>
          <p:nvPr/>
        </p:nvSpPr>
        <p:spPr bwMode="auto">
          <a:xfrm>
            <a:off x="8379335" y="3988511"/>
            <a:ext cx="721941" cy="356439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charset="-12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96136" y="3613734"/>
            <a:ext cx="3312368" cy="2598745"/>
            <a:chOff x="5796136" y="3613734"/>
            <a:chExt cx="2611859" cy="2598745"/>
          </a:xfrm>
        </p:grpSpPr>
        <p:sp>
          <p:nvSpPr>
            <p:cNvPr id="8" name="Rectangle 7"/>
            <p:cNvSpPr/>
            <p:nvPr/>
          </p:nvSpPr>
          <p:spPr bwMode="auto">
            <a:xfrm>
              <a:off x="5796136" y="3613734"/>
              <a:ext cx="2536435" cy="34125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charset="-12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871560" y="4354993"/>
              <a:ext cx="2536435" cy="34125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charset="-12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841396" y="5116083"/>
              <a:ext cx="2536435" cy="109639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charset="-120"/>
              </a:endParaRPr>
            </a:p>
          </p:txBody>
        </p:sp>
      </p:grpSp>
      <p:sp>
        <p:nvSpPr>
          <p:cNvPr id="43" name="AutoShape 5"/>
          <p:cNvSpPr>
            <a:spLocks noChangeArrowheads="1"/>
          </p:cNvSpPr>
          <p:nvPr/>
        </p:nvSpPr>
        <p:spPr bwMode="auto">
          <a:xfrm>
            <a:off x="5924418" y="2832499"/>
            <a:ext cx="3051451" cy="3727491"/>
          </a:xfrm>
          <a:prstGeom prst="wedgeRoundRectCallout">
            <a:avLst>
              <a:gd name="adj1" fmla="val -56795"/>
              <a:gd name="adj2" fmla="val 827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/>
              <a:t>There is a difference between these 2 utility values</a:t>
            </a:r>
            <a:endParaRPr kumimoji="0" lang="en-US" altLang="zh-TW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36485" y="3913770"/>
                <a:ext cx="2894318" cy="2556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 Alice’s </a:t>
                </a:r>
                <a:r>
                  <a:rPr lang="en-US" altLang="zh-CN" b="1" kern="0" dirty="0">
                    <a:solidFill>
                      <a:schemeClr val="tx2"/>
                    </a:solidFill>
                  </a:rPr>
                  <a:t>Happiness</a:t>
                </a:r>
                <a:r>
                  <a:rPr lang="en-US" b="1" dirty="0">
                    <a:solidFill>
                      <a:schemeClr val="tx2"/>
                    </a:solidFill>
                  </a:rPr>
                  <a:t> Ratio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0.76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0.81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= 0.938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485" y="3913770"/>
                <a:ext cx="2894318" cy="2556149"/>
              </a:xfrm>
              <a:prstGeom prst="rect">
                <a:avLst/>
              </a:prstGeom>
              <a:blipFill>
                <a:blip r:embed="rId2"/>
                <a:stretch>
                  <a:fillRect l="-1684" t="-1193" r="-1053" b="-31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179513" y="2310755"/>
            <a:ext cx="8702618" cy="87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Consider that Alice has a utility function with the utility vector (0.3, 0.7).</a:t>
            </a:r>
            <a:br>
              <a:rPr lang="en-US" sz="2000" kern="0" dirty="0"/>
            </a:br>
            <a:r>
              <a:rPr lang="en-US" sz="2000" kern="0" dirty="0"/>
              <a:t>But, we do not know this utility function.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251042" y="2975988"/>
            <a:ext cx="4784515" cy="42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sz="1800" kern="0" dirty="0"/>
              <a:t>Alice’s Happiness Ratio = </a:t>
            </a:r>
            <a:r>
              <a:rPr lang="en-US" altLang="zh-CN" sz="1800" dirty="0"/>
              <a:t>0.938</a:t>
            </a:r>
            <a:endParaRPr lang="en-US" sz="1800" kern="0" dirty="0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208041" y="3335891"/>
            <a:ext cx="4784515" cy="87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There are many other users (e.g.,</a:t>
            </a:r>
            <a:br>
              <a:rPr lang="en-US" sz="2000" kern="0" dirty="0"/>
            </a:br>
            <a:r>
              <a:rPr lang="en-US" sz="2000" kern="0" dirty="0"/>
              <a:t>Mary and Peter). 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224462" y="3946459"/>
            <a:ext cx="4784515" cy="87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Each of them has different utility functions.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247107" y="4604715"/>
            <a:ext cx="5309443" cy="87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E.g., Mary’s </a:t>
            </a:r>
            <a:r>
              <a:rPr lang="en-US" altLang="zh-CN" sz="2000" kern="0" dirty="0"/>
              <a:t>Happiness</a:t>
            </a:r>
            <a:r>
              <a:rPr lang="en-US" sz="2000" kern="0" dirty="0"/>
              <a:t> Ratio = 0.872</a:t>
            </a:r>
            <a:br>
              <a:rPr lang="en-US" sz="2000" kern="0" dirty="0"/>
            </a:br>
            <a:r>
              <a:rPr lang="en-US" sz="2000" kern="0" dirty="0"/>
              <a:t>E.g., Peter’s </a:t>
            </a:r>
            <a:r>
              <a:rPr lang="en-US" altLang="zh-CN" sz="2000" kern="0" dirty="0"/>
              <a:t>Happiness</a:t>
            </a:r>
            <a:r>
              <a:rPr lang="en-US" sz="2000" kern="0" dirty="0"/>
              <a:t> Ratio = 1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235946" y="5259258"/>
            <a:ext cx="4971674" cy="87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b="1" kern="0" dirty="0">
                <a:solidFill>
                  <a:schemeClr val="tx2"/>
                </a:solidFill>
              </a:rPr>
              <a:t>Minimum Happiness Ratio (</a:t>
            </a:r>
            <a:r>
              <a:rPr lang="en-US" sz="2000" b="1" kern="0" dirty="0" err="1">
                <a:solidFill>
                  <a:schemeClr val="tx2"/>
                </a:solidFill>
              </a:rPr>
              <a:t>minHap</a:t>
            </a:r>
            <a:r>
              <a:rPr lang="en-US" sz="2000" b="1" kern="0" dirty="0">
                <a:solidFill>
                  <a:schemeClr val="tx2"/>
                </a:solidFill>
              </a:rPr>
              <a:t>)</a:t>
            </a:r>
            <a:r>
              <a:rPr lang="en-US" sz="2000" kern="0" dirty="0"/>
              <a:t> =</a:t>
            </a:r>
            <a:br>
              <a:rPr lang="en-US" sz="2000" kern="0" dirty="0"/>
            </a:br>
            <a:r>
              <a:rPr lang="en-US" sz="2000" kern="0" dirty="0"/>
              <a:t>the minimum of all happiness ratios (among all users) (e.g., </a:t>
            </a:r>
            <a:r>
              <a:rPr lang="en-US" altLang="zh-CN" sz="2000" kern="0" dirty="0"/>
              <a:t>0.872</a:t>
            </a:r>
            <a:r>
              <a:rPr lang="en-US" sz="2000" kern="0" dirty="0"/>
              <a:t>)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1521653" y="6216868"/>
            <a:ext cx="1121646" cy="356439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charset="-12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15777B9-C8F3-476E-B2CE-42E83DF6E2D3}"/>
              </a:ext>
            </a:extLst>
          </p:cNvPr>
          <p:cNvSpPr/>
          <p:nvPr/>
        </p:nvSpPr>
        <p:spPr bwMode="auto">
          <a:xfrm>
            <a:off x="6232819" y="4665708"/>
            <a:ext cx="721941" cy="356439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charset="-120"/>
            </a:endParaRPr>
          </a:p>
        </p:txBody>
      </p:sp>
      <p:sp>
        <p:nvSpPr>
          <p:cNvPr id="53" name="AutoShape 5">
            <a:extLst>
              <a:ext uri="{FF2B5EF4-FFF2-40B4-BE49-F238E27FC236}">
                <a16:creationId xmlns:a16="http://schemas.microsoft.com/office/drawing/2014/main" id="{95778363-C5AD-4CBE-B2A8-15E408FF2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0367" y="4264163"/>
            <a:ext cx="2366181" cy="340151"/>
          </a:xfrm>
          <a:prstGeom prst="wedgeRoundRectCallout">
            <a:avLst>
              <a:gd name="adj1" fmla="val -24136"/>
              <a:gd name="adj2" fmla="val 85931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 dirty="0"/>
              <a:t>Alice’s maximum utility in S</a:t>
            </a:r>
            <a:endParaRPr kumimoji="0" lang="en-US" altLang="zh-TW" sz="140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3DEDC04-AADD-4F34-8623-5F8D6C450BA0}"/>
              </a:ext>
            </a:extLst>
          </p:cNvPr>
          <p:cNvSpPr/>
          <p:nvPr/>
        </p:nvSpPr>
        <p:spPr bwMode="auto">
          <a:xfrm>
            <a:off x="6232819" y="5107463"/>
            <a:ext cx="721941" cy="356439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charset="-120"/>
            </a:endParaRPr>
          </a:p>
        </p:txBody>
      </p:sp>
      <p:sp>
        <p:nvSpPr>
          <p:cNvPr id="55" name="AutoShape 5">
            <a:extLst>
              <a:ext uri="{FF2B5EF4-FFF2-40B4-BE49-F238E27FC236}">
                <a16:creationId xmlns:a16="http://schemas.microsoft.com/office/drawing/2014/main" id="{BF0FE9F7-A37A-4FB9-BC58-7EA838555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2660" y="5631007"/>
            <a:ext cx="2467237" cy="340151"/>
          </a:xfrm>
          <a:prstGeom prst="wedgeRoundRectCallout">
            <a:avLst>
              <a:gd name="adj1" fmla="val -29583"/>
              <a:gd name="adj2" fmla="val -12798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 dirty="0"/>
              <a:t>Alice’s maximum utility in D</a:t>
            </a:r>
            <a:endParaRPr kumimoji="0" lang="en-US" altLang="zh-TW" sz="1400" dirty="0"/>
          </a:p>
        </p:txBody>
      </p:sp>
      <p:sp>
        <p:nvSpPr>
          <p:cNvPr id="52" name="AutoShape 5"/>
          <p:cNvSpPr>
            <a:spLocks noChangeArrowheads="1"/>
          </p:cNvSpPr>
          <p:nvPr/>
        </p:nvSpPr>
        <p:spPr bwMode="auto">
          <a:xfrm>
            <a:off x="4539998" y="4930909"/>
            <a:ext cx="4342133" cy="1629081"/>
          </a:xfrm>
          <a:prstGeom prst="wedgeRoundRectCallout">
            <a:avLst>
              <a:gd name="adj1" fmla="val -86453"/>
              <a:gd name="adj2" fmla="val 3051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/>
              <a:t>Each user’s preference is represented in the form of a utility vector (w</a:t>
            </a:r>
            <a:r>
              <a:rPr lang="en-US" altLang="zh-TW" sz="1800" baseline="-25000" dirty="0"/>
              <a:t>1</a:t>
            </a:r>
            <a:r>
              <a:rPr lang="en-US" altLang="zh-TW" sz="1800" dirty="0"/>
              <a:t>, w</a:t>
            </a:r>
            <a:r>
              <a:rPr lang="en-US" altLang="zh-TW" sz="1800" baseline="-25000" dirty="0"/>
              <a:t>2</a:t>
            </a:r>
            <a:r>
              <a:rPr lang="en-US" altLang="zh-TW" sz="1800" dirty="0"/>
              <a:t>)</a:t>
            </a:r>
            <a:endParaRPr kumimoji="0" lang="en-US" altLang="zh-TW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 dirty="0" err="1"/>
              <a:t>minHap</a:t>
            </a:r>
            <a:r>
              <a:rPr kumimoji="0" lang="en-US" altLang="zh-TW" sz="1800" dirty="0"/>
              <a:t> is the worst-case happiness ratio by considering all possible vectors</a:t>
            </a:r>
          </a:p>
        </p:txBody>
      </p:sp>
    </p:spTree>
    <p:extLst>
      <p:ext uri="{BB962C8B-B14F-4D97-AF65-F5344CB8AC3E}">
        <p14:creationId xmlns:p14="http://schemas.microsoft.com/office/powerpoint/2010/main" val="290662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8" grpId="0"/>
      <p:bldP spid="49" grpId="0"/>
      <p:bldP spid="51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831" y="215741"/>
            <a:ext cx="7793037" cy="146208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6" name="TextBox 5"/>
          <p:cNvSpPr txBox="1"/>
          <p:nvPr/>
        </p:nvSpPr>
        <p:spPr>
          <a:xfrm>
            <a:off x="827584" y="1790317"/>
            <a:ext cx="6475684" cy="46166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Suppose that Alice wants to buy an apartment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552" y="1390207"/>
            <a:ext cx="3333477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Regret minimization queries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82833" y="2584006"/>
            <a:ext cx="7568757" cy="1323439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chemeClr val="tx2"/>
                </a:solidFill>
              </a:rPr>
              <a:t>Problem:</a:t>
            </a:r>
          </a:p>
          <a:p>
            <a:pPr algn="just"/>
            <a:r>
              <a:rPr lang="en-US" sz="2000" dirty="0"/>
              <a:t>Given a set D and a happiness threshold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000" dirty="0"/>
              <a:t>, we want to find a set S of apartments such that the </a:t>
            </a:r>
            <a:r>
              <a:rPr lang="en-US" sz="2000" dirty="0" err="1"/>
              <a:t>minHap</a:t>
            </a:r>
            <a:r>
              <a:rPr lang="en-US" sz="2000" dirty="0"/>
              <a:t> of S is at least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000" dirty="0"/>
              <a:t> and the size of S is minimized </a:t>
            </a:r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A7F14B5D-9B7E-4C8B-A2DA-FE9A16969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054" y="2350201"/>
            <a:ext cx="5350921" cy="514024"/>
          </a:xfrm>
          <a:prstGeom prst="wedgeRoundRectCallout">
            <a:avLst>
              <a:gd name="adj1" fmla="val -58264"/>
              <a:gd name="adj2" fmla="val 5261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TW" sz="1800" dirty="0"/>
              <a:t>We call it </a:t>
            </a:r>
            <a:r>
              <a:rPr lang="en-US" altLang="zh-TW" sz="2000" b="1" dirty="0">
                <a:solidFill>
                  <a:schemeClr val="tx2"/>
                </a:solidFill>
                <a:latin typeface="+mn-lt"/>
                <a:ea typeface="+mn-ea"/>
              </a:rPr>
              <a:t>The </a:t>
            </a:r>
            <a:r>
              <a:rPr lang="el-GR" altLang="zh-CN" sz="20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α</a:t>
            </a:r>
            <a:r>
              <a:rPr lang="en-US" altLang="zh-CN" sz="2000" b="1" dirty="0">
                <a:solidFill>
                  <a:schemeClr val="tx2"/>
                </a:solidFill>
                <a:latin typeface="+mn-lt"/>
                <a:ea typeface="+mn-ea"/>
              </a:rPr>
              <a:t>-Happiness Query </a:t>
            </a:r>
            <a:r>
              <a:rPr lang="en-US" altLang="zh-CN" sz="1800" dirty="0"/>
              <a:t>in this talk </a:t>
            </a:r>
            <a:r>
              <a:rPr lang="en-US" altLang="zh-TW" sz="1800" dirty="0"/>
              <a:t> 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C204B07-E7B9-473F-840E-4B85B16F5744}"/>
              </a:ext>
            </a:extLst>
          </p:cNvPr>
          <p:cNvSpPr txBox="1">
            <a:spLocks/>
          </p:cNvSpPr>
          <p:nvPr/>
        </p:nvSpPr>
        <p:spPr bwMode="auto">
          <a:xfrm>
            <a:off x="476250" y="4188940"/>
            <a:ext cx="7781924" cy="412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PMingLiU" panose="02020500000000000000" pitchFamily="18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PMingLiU" panose="02020500000000000000" pitchFamily="18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kern="0" dirty="0"/>
              <a:t>The best-known previous method for </a:t>
            </a:r>
            <a:r>
              <a:rPr lang="en-US" altLang="zh-CN" sz="2400" dirty="0"/>
              <a:t>the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zh-CN" sz="2400" dirty="0"/>
              <a:t>-happiness query</a:t>
            </a:r>
            <a:r>
              <a:rPr lang="en-US" sz="2400" kern="0" dirty="0"/>
              <a:t> is </a:t>
            </a:r>
            <a:r>
              <a:rPr lang="en-US" sz="2400" kern="0" dirty="0" err="1"/>
              <a:t>CoresetHS</a:t>
            </a:r>
            <a:r>
              <a:rPr lang="en-US" sz="2400" kern="0" dirty="0"/>
              <a:t> [ALENEX’18]</a:t>
            </a:r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id="{A11F0597-5548-4C40-885A-1C8355FBC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04" y="5247407"/>
            <a:ext cx="4426996" cy="1264629"/>
          </a:xfrm>
          <a:prstGeom prst="wedgeRoundRectCallout">
            <a:avLst>
              <a:gd name="adj1" fmla="val 17647"/>
              <a:gd name="adj2" fmla="val -72522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en-US" sz="2000" dirty="0"/>
              <a:t>Unfortunately, when we experimentally evaluated it for </a:t>
            </a:r>
            <a:r>
              <a:rPr lang="en-US" altLang="zh-CN" sz="2000" dirty="0"/>
              <a:t>large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000" dirty="0"/>
              <a:t>, it experienced a long query time.</a:t>
            </a:r>
            <a:endParaRPr kumimoji="0" lang="en-US" altLang="zh-TW" sz="20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AutoShape 5">
                <a:extLst>
                  <a:ext uri="{FF2B5EF4-FFF2-40B4-BE49-F238E27FC236}">
                    <a16:creationId xmlns:a16="http://schemas.microsoft.com/office/drawing/2014/main" id="{397BDE64-ECC4-4602-A3B7-33D23F4F1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1616" y="4986189"/>
                <a:ext cx="4146252" cy="925026"/>
              </a:xfrm>
              <a:prstGeom prst="wedgeRoundRectCallout">
                <a:avLst>
                  <a:gd name="adj1" fmla="val -60663"/>
                  <a:gd name="adj2" fmla="val 43317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buNone/>
                </a:pPr>
                <a:r>
                  <a:rPr lang="en-US" sz="2000" dirty="0"/>
                  <a:t>This is because its execution time is proportional to O(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m:rPr>
                                <m:nor/>
                              </m:rPr>
                              <a:rPr lang="en-US" altLang="zh-CN" sz="2000" dirty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α</m:t>
                            </m:r>
                            <m:r>
                              <m:rPr>
                                <m:nor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)</a:t>
                </a:r>
                <a:endParaRPr kumimoji="0" lang="en-US" altLang="zh-TW" sz="2000" baseline="-25000" dirty="0"/>
              </a:p>
            </p:txBody>
          </p:sp>
        </mc:Choice>
        <mc:Fallback xmlns="">
          <p:sp>
            <p:nvSpPr>
              <p:cNvPr id="16" name="AutoShape 5">
                <a:extLst>
                  <a:ext uri="{FF2B5EF4-FFF2-40B4-BE49-F238E27FC236}">
                    <a16:creationId xmlns:a16="http://schemas.microsoft.com/office/drawing/2014/main" id="{397BDE64-ECC4-4602-A3B7-33D23F4F1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1616" y="4986189"/>
                <a:ext cx="4146252" cy="925026"/>
              </a:xfrm>
              <a:prstGeom prst="wedgeRoundRectCallout">
                <a:avLst>
                  <a:gd name="adj1" fmla="val -60663"/>
                  <a:gd name="adj2" fmla="val 43317"/>
                  <a:gd name="adj3" fmla="val 16667"/>
                </a:avLst>
              </a:prstGeom>
              <a:blipFill>
                <a:blip r:embed="rId2"/>
                <a:stretch>
                  <a:fillRect b="-7792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utoShape 5">
            <a:extLst>
              <a:ext uri="{FF2B5EF4-FFF2-40B4-BE49-F238E27FC236}">
                <a16:creationId xmlns:a16="http://schemas.microsoft.com/office/drawing/2014/main" id="{02C7BD00-0B5C-4A42-B296-A968CDD62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5268" y="5971931"/>
            <a:ext cx="3366517" cy="769710"/>
          </a:xfrm>
          <a:prstGeom prst="wedgeRoundRectCallout">
            <a:avLst>
              <a:gd name="adj1" fmla="val 40730"/>
              <a:gd name="adj2" fmla="val -6474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en-US" sz="2000" dirty="0"/>
              <a:t>Become prohibitive when users require a large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kumimoji="0" lang="en-US" altLang="zh-TW" sz="2000" baseline="-250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D552740-3783-4DA8-9F59-7788CF776DFA}"/>
              </a:ext>
            </a:extLst>
          </p:cNvPr>
          <p:cNvSpPr/>
          <p:nvPr/>
        </p:nvSpPr>
        <p:spPr bwMode="auto">
          <a:xfrm>
            <a:off x="1996162" y="4553428"/>
            <a:ext cx="1596892" cy="514024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charset="-12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0C8AF4-055B-488F-B837-39269AB94EAC}"/>
              </a:ext>
            </a:extLst>
          </p:cNvPr>
          <p:cNvSpPr txBox="1"/>
          <p:nvPr/>
        </p:nvSpPr>
        <p:spPr>
          <a:xfrm>
            <a:off x="3178584" y="3671021"/>
            <a:ext cx="5789284" cy="40011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sz="2000" b="1" dirty="0">
                <a:solidFill>
                  <a:schemeClr val="tx2"/>
                </a:solidFill>
              </a:rPr>
              <a:t>NP Hardness:</a:t>
            </a:r>
            <a:r>
              <a:rPr lang="en-US" sz="2000" dirty="0"/>
              <a:t> </a:t>
            </a:r>
            <a:r>
              <a:rPr lang="en-US" altLang="zh-TW" sz="2000" dirty="0"/>
              <a:t>The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zh-CN" sz="2000" dirty="0"/>
              <a:t>-happiness query is</a:t>
            </a:r>
            <a:r>
              <a:rPr lang="en-US" sz="2000" dirty="0"/>
              <a:t> NP-hard</a:t>
            </a:r>
          </a:p>
        </p:txBody>
      </p:sp>
    </p:spTree>
    <p:extLst>
      <p:ext uri="{BB962C8B-B14F-4D97-AF65-F5344CB8AC3E}">
        <p14:creationId xmlns:p14="http://schemas.microsoft.com/office/powerpoint/2010/main" val="102050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/>
      <p:bldP spid="15" grpId="0" animBg="1"/>
      <p:bldP spid="16" grpId="0" animBg="1"/>
      <p:bldP spid="17" grpId="0" animBg="1"/>
      <p:bldP spid="18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6" name="TextBox 5"/>
          <p:cNvSpPr txBox="1"/>
          <p:nvPr/>
        </p:nvSpPr>
        <p:spPr>
          <a:xfrm>
            <a:off x="827584" y="1790317"/>
            <a:ext cx="6475684" cy="46166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Suppose that Alice wants to buy an apartment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552" y="1390207"/>
            <a:ext cx="3333477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Regret minimization queries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64D54E6-C30D-4826-8A5E-96CF0FA7F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780" y="4246603"/>
            <a:ext cx="8532440" cy="1323439"/>
          </a:xfrm>
        </p:spPr>
        <p:txBody>
          <a:bodyPr/>
          <a:lstStyle/>
          <a:p>
            <a:r>
              <a:rPr lang="en-US" sz="2400" dirty="0"/>
              <a:t>Contributions</a:t>
            </a:r>
          </a:p>
          <a:p>
            <a:pPr lvl="1"/>
            <a:r>
              <a:rPr lang="en-US" altLang="zh-CN" sz="2000" dirty="0"/>
              <a:t>We provide a geometric interpretation of the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zh-CN" sz="2000" dirty="0"/>
              <a:t>-happiness query</a:t>
            </a:r>
          </a:p>
          <a:p>
            <a:pPr lvl="1"/>
            <a:r>
              <a:rPr lang="en-US" altLang="zh-CN" sz="2000" dirty="0"/>
              <a:t>We propose a novel algorithm, called </a:t>
            </a:r>
            <a:r>
              <a:rPr lang="en-US" altLang="zh-CN" sz="2000" b="1" kern="1200" dirty="0">
                <a:solidFill>
                  <a:schemeClr val="tx2"/>
                </a:solidFill>
                <a:ea typeface="+mn-ea"/>
                <a:cs typeface="+mn-cs"/>
              </a:rPr>
              <a:t>Cone-Greedy</a:t>
            </a:r>
            <a:r>
              <a:rPr lang="en-US" altLang="zh-CN" sz="2000" dirty="0"/>
              <a:t>,  to answer the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zh-CN" sz="2000" dirty="0"/>
              <a:t>-happiness query with a bounded output size and is not sensitive to large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en-US" altLang="zh-CN" sz="2000" dirty="0"/>
          </a:p>
          <a:p>
            <a:pPr lvl="2"/>
            <a:endParaRPr lang="en-US" sz="1600" dirty="0"/>
          </a:p>
          <a:p>
            <a:pPr lvl="2"/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F4B5DD-FBAF-4647-8627-88EFE8A1E9AA}"/>
              </a:ext>
            </a:extLst>
          </p:cNvPr>
          <p:cNvSpPr txBox="1"/>
          <p:nvPr/>
        </p:nvSpPr>
        <p:spPr>
          <a:xfrm>
            <a:off x="582833" y="2584006"/>
            <a:ext cx="7568757" cy="1323439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chemeClr val="tx2"/>
                </a:solidFill>
              </a:rPr>
              <a:t>Problem:</a:t>
            </a:r>
          </a:p>
          <a:p>
            <a:pPr algn="just"/>
            <a:r>
              <a:rPr lang="en-US" sz="2000" dirty="0"/>
              <a:t>Given a set D and a happiness threshold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000" dirty="0"/>
              <a:t>, we want to find a set S of apartments such that the </a:t>
            </a:r>
            <a:r>
              <a:rPr lang="en-US" sz="2000" dirty="0" err="1"/>
              <a:t>minHap</a:t>
            </a:r>
            <a:r>
              <a:rPr lang="en-US" sz="2000" dirty="0"/>
              <a:t> of S is at least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000" dirty="0"/>
              <a:t> and the size of S is minimized </a:t>
            </a: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C7D958F4-BBCD-4ADE-A4A5-615C63E4F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054" y="2350201"/>
            <a:ext cx="5350921" cy="514024"/>
          </a:xfrm>
          <a:prstGeom prst="wedgeRoundRectCallout">
            <a:avLst>
              <a:gd name="adj1" fmla="val -58264"/>
              <a:gd name="adj2" fmla="val 5261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TW" sz="1800" dirty="0"/>
              <a:t>We call it </a:t>
            </a:r>
            <a:r>
              <a:rPr lang="en-US" altLang="zh-TW" sz="2000" b="1" dirty="0">
                <a:solidFill>
                  <a:schemeClr val="tx2"/>
                </a:solidFill>
                <a:latin typeface="+mn-lt"/>
                <a:ea typeface="+mn-ea"/>
              </a:rPr>
              <a:t>The </a:t>
            </a:r>
            <a:r>
              <a:rPr lang="el-GR" altLang="zh-CN" sz="20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α</a:t>
            </a:r>
            <a:r>
              <a:rPr lang="en-US" altLang="zh-CN" sz="2000" b="1" dirty="0">
                <a:solidFill>
                  <a:schemeClr val="tx2"/>
                </a:solidFill>
                <a:latin typeface="+mn-lt"/>
                <a:ea typeface="+mn-ea"/>
              </a:rPr>
              <a:t>-Happiness Query </a:t>
            </a:r>
            <a:r>
              <a:rPr lang="en-US" altLang="zh-CN" sz="1800" dirty="0"/>
              <a:t>in this talk </a:t>
            </a:r>
            <a:r>
              <a:rPr lang="en-US" altLang="zh-TW" sz="1800" dirty="0"/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FE316D-26C7-46C8-AE12-AA9A58DC5525}"/>
              </a:ext>
            </a:extLst>
          </p:cNvPr>
          <p:cNvSpPr txBox="1"/>
          <p:nvPr/>
        </p:nvSpPr>
        <p:spPr>
          <a:xfrm>
            <a:off x="3178584" y="3671021"/>
            <a:ext cx="5789284" cy="40011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sz="2000" b="1" dirty="0">
                <a:solidFill>
                  <a:schemeClr val="tx2"/>
                </a:solidFill>
              </a:rPr>
              <a:t>NP Hardness:</a:t>
            </a:r>
            <a:r>
              <a:rPr lang="en-US" sz="2000" dirty="0"/>
              <a:t> </a:t>
            </a:r>
            <a:r>
              <a:rPr lang="en-US" altLang="zh-TW" sz="2000" dirty="0"/>
              <a:t>The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zh-CN" sz="2000" dirty="0"/>
              <a:t>-happiness query is</a:t>
            </a:r>
            <a:r>
              <a:rPr lang="en-US" sz="2000" dirty="0"/>
              <a:t> NP-hard</a:t>
            </a:r>
          </a:p>
        </p:txBody>
      </p:sp>
    </p:spTree>
    <p:extLst>
      <p:ext uri="{BB962C8B-B14F-4D97-AF65-F5344CB8AC3E}">
        <p14:creationId xmlns:p14="http://schemas.microsoft.com/office/powerpoint/2010/main" val="33752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Problem Definition</a:t>
            </a:r>
          </a:p>
          <a:p>
            <a:r>
              <a:rPr lang="en-US" dirty="0"/>
              <a:t>Methodology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Experiments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620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5C81-FA06-49BF-AF93-598367EB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Geometric Preliminary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A092A-FB02-49F8-A687-8AC72EC3A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15</a:t>
            </a:fld>
            <a:endParaRPr lang="zh-CN" altLang="en-US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B75D6931-260F-457C-894D-C7352CC9D2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422766"/>
              </p:ext>
            </p:extLst>
          </p:nvPr>
        </p:nvGraphicFramePr>
        <p:xfrm>
          <a:off x="961290" y="2654844"/>
          <a:ext cx="2809797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7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Apartment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38A703F-9A89-4355-9F57-61DFE1736D66}"/>
              </a:ext>
            </a:extLst>
          </p:cNvPr>
          <p:cNvSpPr txBox="1"/>
          <p:nvPr/>
        </p:nvSpPr>
        <p:spPr>
          <a:xfrm>
            <a:off x="685336" y="2487113"/>
            <a:ext cx="359394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40D67FB-2ADF-4B64-AD3F-C7CCFB071F7B}"/>
              </a:ext>
            </a:extLst>
          </p:cNvPr>
          <p:cNvGrpSpPr/>
          <p:nvPr/>
        </p:nvGrpSpPr>
        <p:grpSpPr>
          <a:xfrm>
            <a:off x="4249655" y="2609676"/>
            <a:ext cx="4191711" cy="3348010"/>
            <a:chOff x="4249655" y="2609676"/>
            <a:chExt cx="4191711" cy="334801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8967C86-E291-4675-BB49-D13CFBAD12A3}"/>
                </a:ext>
              </a:extLst>
            </p:cNvPr>
            <p:cNvCxnSpPr/>
            <p:nvPr/>
          </p:nvCxnSpPr>
          <p:spPr bwMode="auto">
            <a:xfrm>
              <a:off x="5661625" y="5467420"/>
              <a:ext cx="2607391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EFCDEA6-0732-42B2-B6C8-6DC413AE082A}"/>
                </a:ext>
              </a:extLst>
            </p:cNvPr>
            <p:cNvCxnSpPr/>
            <p:nvPr/>
          </p:nvCxnSpPr>
          <p:spPr bwMode="auto">
            <a:xfrm flipV="1">
              <a:off x="5661625" y="2654844"/>
              <a:ext cx="0" cy="283066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FAB78B-1B82-42F0-A642-740414293968}"/>
                </a:ext>
              </a:extLst>
            </p:cNvPr>
            <p:cNvSpPr txBox="1"/>
            <p:nvPr/>
          </p:nvSpPr>
          <p:spPr>
            <a:xfrm>
              <a:off x="7953009" y="5496021"/>
              <a:ext cx="488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X</a:t>
              </a:r>
              <a:r>
                <a:rPr lang="en-US" altLang="zh-CN" sz="2400" baseline="-25000" dirty="0"/>
                <a:t>1</a:t>
              </a:r>
              <a:endParaRPr lang="zh-CN" altLang="en-US" sz="2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45753F-8908-4A43-B1BD-9AF8BB5E316E}"/>
                </a:ext>
              </a:extLst>
            </p:cNvPr>
            <p:cNvSpPr txBox="1"/>
            <p:nvPr/>
          </p:nvSpPr>
          <p:spPr>
            <a:xfrm>
              <a:off x="5090336" y="2609676"/>
              <a:ext cx="804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X</a:t>
              </a:r>
              <a:r>
                <a:rPr lang="en-US" altLang="zh-CN" sz="2400" baseline="-25000" dirty="0"/>
                <a:t>2</a:t>
              </a:r>
              <a:endParaRPr lang="zh-CN" altLang="en-US" sz="24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9FBC9D8-C5BA-4055-961D-72D7E2DDF959}"/>
                </a:ext>
              </a:extLst>
            </p:cNvPr>
            <p:cNvSpPr/>
            <p:nvPr/>
          </p:nvSpPr>
          <p:spPr bwMode="auto">
            <a:xfrm>
              <a:off x="6093608" y="3197463"/>
              <a:ext cx="162784" cy="16278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FFD0C90-7B98-43A6-B864-2D037FA3F08E}"/>
                </a:ext>
              </a:extLst>
            </p:cNvPr>
            <p:cNvSpPr/>
            <p:nvPr/>
          </p:nvSpPr>
          <p:spPr bwMode="auto">
            <a:xfrm>
              <a:off x="6793530" y="3556503"/>
              <a:ext cx="162784" cy="16278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F28180A-64D7-44B4-A9CD-42496CBB46E1}"/>
                </a:ext>
              </a:extLst>
            </p:cNvPr>
            <p:cNvSpPr/>
            <p:nvPr/>
          </p:nvSpPr>
          <p:spPr bwMode="auto">
            <a:xfrm>
              <a:off x="7369906" y="4151722"/>
              <a:ext cx="162784" cy="16278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7E1FC80-A4CB-4F56-A5D3-CE50BF86432F}"/>
                </a:ext>
              </a:extLst>
            </p:cNvPr>
            <p:cNvSpPr/>
            <p:nvPr/>
          </p:nvSpPr>
          <p:spPr bwMode="auto">
            <a:xfrm>
              <a:off x="7680131" y="4769339"/>
              <a:ext cx="162784" cy="16278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60DCFD-88A6-4DFB-B8C8-2FA886B55893}"/>
                </a:ext>
              </a:extLst>
            </p:cNvPr>
            <p:cNvSpPr/>
            <p:nvPr/>
          </p:nvSpPr>
          <p:spPr bwMode="auto">
            <a:xfrm>
              <a:off x="5580233" y="3195907"/>
              <a:ext cx="162784" cy="16278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D1DE393-6700-4ABD-81DD-194F9CF3CFAC}"/>
                </a:ext>
              </a:extLst>
            </p:cNvPr>
            <p:cNvSpPr/>
            <p:nvPr/>
          </p:nvSpPr>
          <p:spPr bwMode="auto">
            <a:xfrm>
              <a:off x="7677247" y="5387758"/>
              <a:ext cx="162784" cy="16278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1DCBA4-F101-43B6-B018-5CAAE1CEA6F0}"/>
                </a:ext>
              </a:extLst>
            </p:cNvPr>
            <p:cNvSpPr txBox="1"/>
            <p:nvPr/>
          </p:nvSpPr>
          <p:spPr>
            <a:xfrm>
              <a:off x="5629968" y="2737110"/>
              <a:ext cx="530500" cy="392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p</a:t>
              </a:r>
              <a:r>
                <a:rPr lang="en-US" altLang="zh-CN" sz="2400" baseline="-25000" dirty="0"/>
                <a:t>1</a:t>
              </a:r>
              <a:endParaRPr lang="zh-CN" altLang="en-US" sz="24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FDE30B-E00D-4DD7-8AB4-731B7683D9C9}"/>
                </a:ext>
              </a:extLst>
            </p:cNvPr>
            <p:cNvSpPr txBox="1"/>
            <p:nvPr/>
          </p:nvSpPr>
          <p:spPr>
            <a:xfrm>
              <a:off x="6839406" y="3109394"/>
              <a:ext cx="530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p</a:t>
              </a:r>
              <a:r>
                <a:rPr lang="en-US" altLang="zh-CN" sz="2400" baseline="-25000" dirty="0"/>
                <a:t>3</a:t>
              </a:r>
              <a:endParaRPr lang="zh-CN" altLang="en-US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669132-4F1D-409A-BA3B-4565F8FE5128}"/>
                </a:ext>
              </a:extLst>
            </p:cNvPr>
            <p:cNvSpPr txBox="1"/>
            <p:nvPr/>
          </p:nvSpPr>
          <p:spPr>
            <a:xfrm>
              <a:off x="7532690" y="3759373"/>
              <a:ext cx="530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p</a:t>
              </a:r>
              <a:r>
                <a:rPr lang="en-US" altLang="zh-CN" sz="2400" baseline="-25000" dirty="0"/>
                <a:t>4</a:t>
              </a:r>
              <a:endParaRPr lang="zh-CN" altLang="en-US" sz="24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2F1175-5E8E-4BFB-87FE-79E9E3ACD6B5}"/>
                </a:ext>
              </a:extLst>
            </p:cNvPr>
            <p:cNvSpPr txBox="1"/>
            <p:nvPr/>
          </p:nvSpPr>
          <p:spPr>
            <a:xfrm>
              <a:off x="7738516" y="4343091"/>
              <a:ext cx="530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p</a:t>
              </a:r>
              <a:r>
                <a:rPr lang="en-US" altLang="zh-CN" sz="2400" baseline="-25000" dirty="0"/>
                <a:t>5</a:t>
              </a:r>
              <a:endParaRPr lang="zh-CN" altLang="en-US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0DA9C11-85EA-4E70-A314-4DDE11BEAEC1}"/>
                </a:ext>
              </a:extLst>
            </p:cNvPr>
            <p:cNvSpPr txBox="1"/>
            <p:nvPr/>
          </p:nvSpPr>
          <p:spPr>
            <a:xfrm>
              <a:off x="6201257" y="2737110"/>
              <a:ext cx="530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p</a:t>
              </a:r>
              <a:r>
                <a:rPr lang="en-US" altLang="zh-CN" sz="2400" baseline="-25000" dirty="0"/>
                <a:t>2</a:t>
              </a:r>
              <a:endParaRPr lang="zh-CN" altLang="en-US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46CA1D1-70A2-478D-AD87-192649370F91}"/>
                </a:ext>
              </a:extLst>
            </p:cNvPr>
            <p:cNvSpPr txBox="1"/>
            <p:nvPr/>
          </p:nvSpPr>
          <p:spPr>
            <a:xfrm>
              <a:off x="7759859" y="4957317"/>
              <a:ext cx="530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p</a:t>
              </a:r>
              <a:r>
                <a:rPr lang="en-US" altLang="zh-CN" sz="2400" baseline="-25000" dirty="0"/>
                <a:t>6</a:t>
              </a:r>
              <a:endParaRPr lang="zh-CN" altLang="en-US" sz="2400" dirty="0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BC5949AB-46A6-4A6C-A82F-B3AD21A6B1AA}"/>
                </a:ext>
              </a:extLst>
            </p:cNvPr>
            <p:cNvSpPr/>
            <p:nvPr/>
          </p:nvSpPr>
          <p:spPr bwMode="auto">
            <a:xfrm>
              <a:off x="4249655" y="3739739"/>
              <a:ext cx="644689" cy="420010"/>
            </a:xfrm>
            <a:prstGeom prst="rightArrow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0">
              <a:spAutoFit/>
            </a:bodyPr>
            <a:lstStyle/>
            <a:p>
              <a:endParaRPr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A697E1-9D79-4BE7-AC22-93AEAF651FC6}"/>
                </a:ext>
              </a:extLst>
            </p:cNvPr>
            <p:cNvSpPr txBox="1"/>
            <p:nvPr/>
          </p:nvSpPr>
          <p:spPr>
            <a:xfrm>
              <a:off x="5303976" y="5464997"/>
              <a:ext cx="488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O</a:t>
              </a:r>
              <a:endParaRPr lang="zh-CN" altLang="en-US" sz="2400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872B456-EDAA-4FCF-9DD2-DB2DF27B6B7A}"/>
                </a:ext>
              </a:extLst>
            </p:cNvPr>
            <p:cNvCxnSpPr/>
            <p:nvPr/>
          </p:nvCxnSpPr>
          <p:spPr bwMode="auto">
            <a:xfrm>
              <a:off x="5661625" y="3254351"/>
              <a:ext cx="513375" cy="155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890229-D420-4A8A-9970-0ECAAFAD96A6}"/>
                </a:ext>
              </a:extLst>
            </p:cNvPr>
            <p:cNvCxnSpPr>
              <a:stCxn id="12" idx="5"/>
              <a:endCxn id="13" idx="1"/>
            </p:cNvCxnSpPr>
            <p:nvPr/>
          </p:nvCxnSpPr>
          <p:spPr bwMode="auto">
            <a:xfrm>
              <a:off x="6232553" y="3336408"/>
              <a:ext cx="584816" cy="24393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0CB96E2-16EF-4B10-9F85-F9B859D787C6}"/>
                </a:ext>
              </a:extLst>
            </p:cNvPr>
            <p:cNvCxnSpPr>
              <a:stCxn id="13" idx="5"/>
              <a:endCxn id="14" idx="1"/>
            </p:cNvCxnSpPr>
            <p:nvPr/>
          </p:nvCxnSpPr>
          <p:spPr bwMode="auto">
            <a:xfrm>
              <a:off x="6932475" y="3695448"/>
              <a:ext cx="461270" cy="48011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CE9078D-883F-4504-B54E-9D7888388073}"/>
                </a:ext>
              </a:extLst>
            </p:cNvPr>
            <p:cNvCxnSpPr>
              <a:stCxn id="14" idx="5"/>
              <a:endCxn id="15" idx="1"/>
            </p:cNvCxnSpPr>
            <p:nvPr/>
          </p:nvCxnSpPr>
          <p:spPr bwMode="auto">
            <a:xfrm>
              <a:off x="7508851" y="4290667"/>
              <a:ext cx="195119" cy="50251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0FD9D7A-A047-48DE-B7A1-25DA37660D32}"/>
                </a:ext>
              </a:extLst>
            </p:cNvPr>
            <p:cNvCxnSpPr>
              <a:stCxn id="15" idx="4"/>
              <a:endCxn id="17" idx="0"/>
            </p:cNvCxnSpPr>
            <p:nvPr/>
          </p:nvCxnSpPr>
          <p:spPr bwMode="auto">
            <a:xfrm flipH="1">
              <a:off x="7758639" y="4932123"/>
              <a:ext cx="2884" cy="45563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18D209F-718A-485A-91A6-E0CF149E2446}"/>
                </a:ext>
              </a:extLst>
            </p:cNvPr>
            <p:cNvGrpSpPr/>
            <p:nvPr/>
          </p:nvGrpSpPr>
          <p:grpSpPr>
            <a:xfrm>
              <a:off x="5661625" y="3277299"/>
              <a:ext cx="2097014" cy="2204610"/>
              <a:chOff x="5661625" y="3277299"/>
              <a:chExt cx="2097014" cy="2204610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70187D7-F0B1-4A43-8ECA-9AD34EA19B52}"/>
                  </a:ext>
                </a:extLst>
              </p:cNvPr>
              <p:cNvCxnSpPr/>
              <p:nvPr/>
            </p:nvCxnSpPr>
            <p:spPr bwMode="auto">
              <a:xfrm flipV="1">
                <a:off x="5661625" y="3277299"/>
                <a:ext cx="256687" cy="29376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85AF29B-2641-4CF1-A1F2-83B060AADAA8}"/>
                  </a:ext>
                </a:extLst>
              </p:cNvPr>
              <p:cNvCxnSpPr>
                <a:cxnSpLocks/>
                <a:endCxn id="12" idx="3"/>
              </p:cNvCxnSpPr>
              <p:nvPr/>
            </p:nvCxnSpPr>
            <p:spPr bwMode="auto">
              <a:xfrm flipV="1">
                <a:off x="5690403" y="3336408"/>
                <a:ext cx="427044" cy="47588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70187D7-F0B1-4A43-8ECA-9AD34EA19B5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670370" y="3396024"/>
                <a:ext cx="613199" cy="70176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B18EA89-FD4B-478E-BCAE-81C27BB757C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669183" y="3469561"/>
                <a:ext cx="785262" cy="89867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DC131FA5-748E-4991-95B4-A030F72347D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697961" y="3557428"/>
                <a:ext cx="919268" cy="105203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C9A81E3B-FB68-41E4-9F74-363A1AEA35F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677928" y="3660989"/>
                <a:ext cx="1078246" cy="123397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7E745A0-1345-490A-8C9C-A546CBA688C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680110" y="3739739"/>
                <a:ext cx="1250366" cy="143095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B9E0DC6-0685-4EC9-9490-F14B45D73D8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708888" y="3892789"/>
                <a:ext cx="1327416" cy="151913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AD97651-0C12-43CF-B88F-3180810FA8C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875972" y="3972559"/>
                <a:ext cx="1318868" cy="150935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62BCA523-DE61-4282-98E5-A5B0747690E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095753" y="4108299"/>
                <a:ext cx="1187598" cy="135912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DFC34EB9-BF8B-41B8-9AED-3E83E60100A7}"/>
                  </a:ext>
                </a:extLst>
              </p:cNvPr>
              <p:cNvCxnSpPr>
                <a:cxnSpLocks/>
                <a:endCxn id="14" idx="0"/>
              </p:cNvCxnSpPr>
              <p:nvPr/>
            </p:nvCxnSpPr>
            <p:spPr bwMode="auto">
              <a:xfrm flipV="1">
                <a:off x="6304130" y="4151722"/>
                <a:ext cx="1147168" cy="132525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80FA1DB7-CA99-405C-9195-15588AA4D2A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518273" y="4386733"/>
                <a:ext cx="954958" cy="109288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7650110F-B036-468E-B8A3-33841564D8C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738054" y="4539871"/>
                <a:ext cx="808486" cy="92525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9942C70-45B5-4BA9-BE5F-7E0FC19B29F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946431" y="4703515"/>
                <a:ext cx="673840" cy="77116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6AD97651-0C12-43CF-B88F-3180810FA8C3}"/>
                  </a:ext>
                </a:extLst>
              </p:cNvPr>
              <p:cNvCxnSpPr>
                <a:cxnSpLocks/>
                <a:endCxn id="15" idx="2"/>
              </p:cNvCxnSpPr>
              <p:nvPr/>
            </p:nvCxnSpPr>
            <p:spPr bwMode="auto">
              <a:xfrm flipV="1">
                <a:off x="7195933" y="4850731"/>
                <a:ext cx="484198" cy="604464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62BCA523-DE61-4282-98E5-A5B0747690E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415714" y="5048253"/>
                <a:ext cx="342925" cy="39245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AutoShape 5">
            <a:extLst>
              <a:ext uri="{FF2B5EF4-FFF2-40B4-BE49-F238E27FC236}">
                <a16:creationId xmlns:a16="http://schemas.microsoft.com/office/drawing/2014/main" id="{6819A6F6-B9C4-46A6-B8F3-41FB2F224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933" y="1833388"/>
            <a:ext cx="3219813" cy="630667"/>
          </a:xfrm>
          <a:prstGeom prst="wedgeRoundRectCallout">
            <a:avLst>
              <a:gd name="adj1" fmla="val -35532"/>
              <a:gd name="adj2" fmla="val 28495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TW" sz="2400" dirty="0"/>
              <a:t>Convex hull: Conv(D)</a:t>
            </a:r>
          </a:p>
        </p:txBody>
      </p:sp>
    </p:spTree>
    <p:extLst>
      <p:ext uri="{BB962C8B-B14F-4D97-AF65-F5344CB8AC3E}">
        <p14:creationId xmlns:p14="http://schemas.microsoft.com/office/powerpoint/2010/main" val="401117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ECFE8-008B-43AB-A4A1-EBC24E02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Geometric Preliminary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18ECE-CDB1-43F8-86A2-A5C9CA69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B2AE484-5ED8-465D-8B81-6700F237A5C1}"/>
              </a:ext>
            </a:extLst>
          </p:cNvPr>
          <p:cNvSpPr txBox="1">
            <a:spLocks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kumimoji="0" sz="1400" kern="1200">
                <a:solidFill>
                  <a:schemeClr val="tx1"/>
                </a:solidFill>
                <a:latin typeface="+mn-lt"/>
                <a:ea typeface="新細明體" panose="02020500000000000000" pitchFamily="18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  <p:graphicFrame>
        <p:nvGraphicFramePr>
          <p:cNvPr id="53" name="Content Placeholder 6">
            <a:extLst>
              <a:ext uri="{FF2B5EF4-FFF2-40B4-BE49-F238E27FC236}">
                <a16:creationId xmlns:a16="http://schemas.microsoft.com/office/drawing/2014/main" id="{D1099FBF-93A5-466F-B245-CCAD1AFAB9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597082"/>
              </p:ext>
            </p:extLst>
          </p:nvPr>
        </p:nvGraphicFramePr>
        <p:xfrm>
          <a:off x="961290" y="2654844"/>
          <a:ext cx="2809797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7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Apartment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13976C09-54FB-44E0-A99C-123588F836D4}"/>
              </a:ext>
            </a:extLst>
          </p:cNvPr>
          <p:cNvSpPr txBox="1"/>
          <p:nvPr/>
        </p:nvSpPr>
        <p:spPr>
          <a:xfrm>
            <a:off x="685336" y="2487113"/>
            <a:ext cx="359394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7E45B3-DA17-4720-8A51-64E338B0FCB9}"/>
              </a:ext>
            </a:extLst>
          </p:cNvPr>
          <p:cNvGrpSpPr/>
          <p:nvPr/>
        </p:nvGrpSpPr>
        <p:grpSpPr>
          <a:xfrm>
            <a:off x="716645" y="3065328"/>
            <a:ext cx="3274114" cy="2598746"/>
            <a:chOff x="5796136" y="3613733"/>
            <a:chExt cx="2581695" cy="259874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537A924-1C25-4B92-A4EA-530BFD7C83CD}"/>
                </a:ext>
              </a:extLst>
            </p:cNvPr>
            <p:cNvSpPr/>
            <p:nvPr/>
          </p:nvSpPr>
          <p:spPr bwMode="auto">
            <a:xfrm>
              <a:off x="5796136" y="3613733"/>
              <a:ext cx="2536435" cy="69289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charset="-12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B9AC478-6AEB-4997-8B4B-0A4DE7CE43FA}"/>
                </a:ext>
              </a:extLst>
            </p:cNvPr>
            <p:cNvSpPr/>
            <p:nvPr/>
          </p:nvSpPr>
          <p:spPr bwMode="auto">
            <a:xfrm>
              <a:off x="5841396" y="5116083"/>
              <a:ext cx="2536435" cy="109639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charset="-120"/>
              </a:endParaRPr>
            </a:p>
          </p:txBody>
        </p:sp>
      </p:grpSp>
      <p:sp>
        <p:nvSpPr>
          <p:cNvPr id="59" name="AutoShape 5">
            <a:extLst>
              <a:ext uri="{FF2B5EF4-FFF2-40B4-BE49-F238E27FC236}">
                <a16:creationId xmlns:a16="http://schemas.microsoft.com/office/drawing/2014/main" id="{5C45509A-4431-4703-AD2F-218A323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186" y="1856446"/>
            <a:ext cx="1864575" cy="630667"/>
          </a:xfrm>
          <a:prstGeom prst="wedgeRoundRectCallout">
            <a:avLst>
              <a:gd name="adj1" fmla="val -18786"/>
              <a:gd name="adj2" fmla="val 28318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2400" kern="0" dirty="0"/>
              <a:t>S = {p</a:t>
            </a:r>
            <a:r>
              <a:rPr lang="en-US" altLang="zh-CN" sz="2400" kern="0" baseline="-25000" dirty="0"/>
              <a:t>3</a:t>
            </a:r>
            <a:r>
              <a:rPr lang="en-US" altLang="zh-CN" sz="2400" kern="0" dirty="0"/>
              <a:t>, p</a:t>
            </a:r>
            <a:r>
              <a:rPr lang="en-US" altLang="zh-CN" sz="2400" kern="0" baseline="-25000" dirty="0"/>
              <a:t>4</a:t>
            </a:r>
            <a:r>
              <a:rPr lang="en-US" altLang="zh-CN" sz="2400" kern="0" dirty="0"/>
              <a:t>}</a:t>
            </a:r>
            <a:br>
              <a:rPr lang="en-US" altLang="zh-CN" sz="2400" kern="0" dirty="0"/>
            </a:br>
            <a:endParaRPr lang="en-US" altLang="zh-TW" sz="2400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9DC9CCF-AA0D-4F94-8D53-9ABA2BFE7F46}"/>
              </a:ext>
            </a:extLst>
          </p:cNvPr>
          <p:cNvGrpSpPr/>
          <p:nvPr/>
        </p:nvGrpSpPr>
        <p:grpSpPr>
          <a:xfrm>
            <a:off x="4249655" y="2609676"/>
            <a:ext cx="4191711" cy="3348010"/>
            <a:chOff x="4249655" y="2609676"/>
            <a:chExt cx="4191711" cy="3348010"/>
          </a:xfrm>
        </p:grpSpPr>
        <p:sp>
          <p:nvSpPr>
            <p:cNvPr id="55" name="Arrow: Right 54">
              <a:extLst>
                <a:ext uri="{FF2B5EF4-FFF2-40B4-BE49-F238E27FC236}">
                  <a16:creationId xmlns:a16="http://schemas.microsoft.com/office/drawing/2014/main" id="{9249D52C-9566-42DC-A567-7E796D88B993}"/>
                </a:ext>
              </a:extLst>
            </p:cNvPr>
            <p:cNvSpPr/>
            <p:nvPr/>
          </p:nvSpPr>
          <p:spPr bwMode="auto">
            <a:xfrm>
              <a:off x="4249655" y="3739739"/>
              <a:ext cx="644689" cy="420010"/>
            </a:xfrm>
            <a:prstGeom prst="rightArrow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0">
              <a:spAutoFit/>
            </a:bodyPr>
            <a:lstStyle/>
            <a:p>
              <a:endParaRPr lang="zh-CN" altLang="en-US" sz="200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B24AF0E2-D48C-43F4-A839-95087DFDDEAC}"/>
                </a:ext>
              </a:extLst>
            </p:cNvPr>
            <p:cNvCxnSpPr/>
            <p:nvPr/>
          </p:nvCxnSpPr>
          <p:spPr bwMode="auto">
            <a:xfrm>
              <a:off x="5661625" y="5467420"/>
              <a:ext cx="2607391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27BEE0BF-F93B-469C-9036-D0DC5C0D9FED}"/>
                </a:ext>
              </a:extLst>
            </p:cNvPr>
            <p:cNvCxnSpPr/>
            <p:nvPr/>
          </p:nvCxnSpPr>
          <p:spPr bwMode="auto">
            <a:xfrm flipV="1">
              <a:off x="5661625" y="2654844"/>
              <a:ext cx="0" cy="283066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725FE76-371E-486F-BD25-C716EAE48070}"/>
                </a:ext>
              </a:extLst>
            </p:cNvPr>
            <p:cNvSpPr txBox="1"/>
            <p:nvPr/>
          </p:nvSpPr>
          <p:spPr>
            <a:xfrm>
              <a:off x="7953009" y="5496021"/>
              <a:ext cx="488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X</a:t>
              </a:r>
              <a:r>
                <a:rPr lang="en-US" altLang="zh-CN" sz="2400" baseline="-25000" dirty="0"/>
                <a:t>1</a:t>
              </a:r>
              <a:endParaRPr lang="zh-CN" altLang="en-US" sz="2400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F286AE7-9115-4D5E-ABD5-B73D7E9F201F}"/>
                </a:ext>
              </a:extLst>
            </p:cNvPr>
            <p:cNvSpPr txBox="1"/>
            <p:nvPr/>
          </p:nvSpPr>
          <p:spPr>
            <a:xfrm>
              <a:off x="5090336" y="2609676"/>
              <a:ext cx="804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X</a:t>
              </a:r>
              <a:r>
                <a:rPr lang="en-US" altLang="zh-CN" sz="2400" baseline="-25000" dirty="0"/>
                <a:t>2</a:t>
              </a:r>
              <a:endParaRPr lang="zh-CN" altLang="en-US" sz="2400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8C3A6FA-73F1-421A-8675-33A35C909CC8}"/>
                </a:ext>
              </a:extLst>
            </p:cNvPr>
            <p:cNvSpPr/>
            <p:nvPr/>
          </p:nvSpPr>
          <p:spPr bwMode="auto">
            <a:xfrm>
              <a:off x="6093608" y="3197463"/>
              <a:ext cx="162784" cy="16278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CE592F9-3428-4808-A6EF-C96325966B40}"/>
                </a:ext>
              </a:extLst>
            </p:cNvPr>
            <p:cNvSpPr/>
            <p:nvPr/>
          </p:nvSpPr>
          <p:spPr bwMode="auto">
            <a:xfrm>
              <a:off x="6793530" y="3556503"/>
              <a:ext cx="162784" cy="16278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82932DA-050F-451F-B04A-95C3D53A3A72}"/>
                </a:ext>
              </a:extLst>
            </p:cNvPr>
            <p:cNvSpPr/>
            <p:nvPr/>
          </p:nvSpPr>
          <p:spPr bwMode="auto">
            <a:xfrm>
              <a:off x="7369906" y="4151722"/>
              <a:ext cx="162784" cy="16278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E95B1BA-09F2-4AEB-86A6-46B600668C23}"/>
                </a:ext>
              </a:extLst>
            </p:cNvPr>
            <p:cNvSpPr/>
            <p:nvPr/>
          </p:nvSpPr>
          <p:spPr bwMode="auto">
            <a:xfrm>
              <a:off x="7680131" y="4769339"/>
              <a:ext cx="162784" cy="16278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DC3F8C7-4523-42AB-81B1-AD17C2766AF3}"/>
                </a:ext>
              </a:extLst>
            </p:cNvPr>
            <p:cNvSpPr/>
            <p:nvPr/>
          </p:nvSpPr>
          <p:spPr bwMode="auto">
            <a:xfrm>
              <a:off x="5580233" y="3195907"/>
              <a:ext cx="162784" cy="16278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0C684C6-86D3-4525-B36F-9A90021B6DD4}"/>
                </a:ext>
              </a:extLst>
            </p:cNvPr>
            <p:cNvSpPr/>
            <p:nvPr/>
          </p:nvSpPr>
          <p:spPr bwMode="auto">
            <a:xfrm>
              <a:off x="7677247" y="5387758"/>
              <a:ext cx="162784" cy="16278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2E46FD5-5C09-4DD2-8275-C588083260AB}"/>
                </a:ext>
              </a:extLst>
            </p:cNvPr>
            <p:cNvSpPr txBox="1"/>
            <p:nvPr/>
          </p:nvSpPr>
          <p:spPr>
            <a:xfrm>
              <a:off x="5629968" y="2737110"/>
              <a:ext cx="530500" cy="392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p</a:t>
              </a:r>
              <a:r>
                <a:rPr lang="en-US" altLang="zh-CN" sz="2400" baseline="-25000" dirty="0"/>
                <a:t>1</a:t>
              </a:r>
              <a:endParaRPr lang="zh-CN" altLang="en-US" sz="24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BB93C31-E6DD-4607-9C9F-EBC5B151A9F2}"/>
                </a:ext>
              </a:extLst>
            </p:cNvPr>
            <p:cNvSpPr txBox="1"/>
            <p:nvPr/>
          </p:nvSpPr>
          <p:spPr>
            <a:xfrm>
              <a:off x="6839406" y="3109394"/>
              <a:ext cx="530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p</a:t>
              </a:r>
              <a:r>
                <a:rPr lang="en-US" altLang="zh-CN" sz="2400" baseline="-25000" dirty="0"/>
                <a:t>3</a:t>
              </a:r>
              <a:endParaRPr lang="zh-CN" altLang="en-US" sz="2400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B67B9CF-B9D2-4212-BDAF-590D58065169}"/>
                </a:ext>
              </a:extLst>
            </p:cNvPr>
            <p:cNvSpPr txBox="1"/>
            <p:nvPr/>
          </p:nvSpPr>
          <p:spPr>
            <a:xfrm>
              <a:off x="7532690" y="3759373"/>
              <a:ext cx="530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p</a:t>
              </a:r>
              <a:r>
                <a:rPr lang="en-US" altLang="zh-CN" sz="2400" baseline="-25000" dirty="0"/>
                <a:t>4</a:t>
              </a:r>
              <a:endParaRPr lang="zh-CN" altLang="en-US" sz="2400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8D792E2-2501-494F-8BE8-6C85F8CDF726}"/>
                </a:ext>
              </a:extLst>
            </p:cNvPr>
            <p:cNvSpPr txBox="1"/>
            <p:nvPr/>
          </p:nvSpPr>
          <p:spPr>
            <a:xfrm>
              <a:off x="7738516" y="4343091"/>
              <a:ext cx="530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p</a:t>
              </a:r>
              <a:r>
                <a:rPr lang="en-US" altLang="zh-CN" sz="2400" baseline="-25000" dirty="0"/>
                <a:t>5</a:t>
              </a:r>
              <a:endParaRPr lang="zh-CN" altLang="en-US" sz="2400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267AB8E-DEF3-46F0-80A1-E2DE5A0168DE}"/>
                </a:ext>
              </a:extLst>
            </p:cNvPr>
            <p:cNvSpPr txBox="1"/>
            <p:nvPr/>
          </p:nvSpPr>
          <p:spPr>
            <a:xfrm>
              <a:off x="6201257" y="2737110"/>
              <a:ext cx="530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p</a:t>
              </a:r>
              <a:r>
                <a:rPr lang="en-US" altLang="zh-CN" sz="2400" baseline="-25000" dirty="0"/>
                <a:t>2</a:t>
              </a:r>
              <a:endParaRPr lang="zh-CN" altLang="en-US" sz="2400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18B732A-1BAA-4F8F-8B51-B5159DBB7AE7}"/>
                </a:ext>
              </a:extLst>
            </p:cNvPr>
            <p:cNvSpPr txBox="1"/>
            <p:nvPr/>
          </p:nvSpPr>
          <p:spPr>
            <a:xfrm>
              <a:off x="7759859" y="4957317"/>
              <a:ext cx="530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p</a:t>
              </a:r>
              <a:r>
                <a:rPr lang="en-US" altLang="zh-CN" sz="2400" baseline="-25000" dirty="0"/>
                <a:t>6</a:t>
              </a:r>
              <a:endParaRPr lang="zh-CN" altLang="en-US" sz="2400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BD8DEFE-4CF0-4494-9892-6C927CDC8974}"/>
                </a:ext>
              </a:extLst>
            </p:cNvPr>
            <p:cNvSpPr txBox="1"/>
            <p:nvPr/>
          </p:nvSpPr>
          <p:spPr>
            <a:xfrm>
              <a:off x="5303976" y="5464997"/>
              <a:ext cx="488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O</a:t>
              </a:r>
              <a:endParaRPr lang="zh-CN" altLang="en-US" sz="2400" dirty="0"/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C63FE22-80AF-474E-AF84-1BF53D1A04D5}"/>
                </a:ext>
              </a:extLst>
            </p:cNvPr>
            <p:cNvCxnSpPr>
              <a:stCxn id="66" idx="5"/>
              <a:endCxn id="67" idx="1"/>
            </p:cNvCxnSpPr>
            <p:nvPr/>
          </p:nvCxnSpPr>
          <p:spPr bwMode="auto">
            <a:xfrm>
              <a:off x="6932475" y="3695448"/>
              <a:ext cx="461270" cy="48011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866D530-2705-41AF-A19D-2C0D2E87AE9A}"/>
                </a:ext>
              </a:extLst>
            </p:cNvPr>
            <p:cNvCxnSpPr/>
            <p:nvPr/>
          </p:nvCxnSpPr>
          <p:spPr bwMode="auto">
            <a:xfrm>
              <a:off x="7460090" y="4296335"/>
              <a:ext cx="0" cy="118063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D1BA935-950F-45E1-A0A1-87C0C8A27D4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690403" y="3655373"/>
              <a:ext cx="140812" cy="15691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E0D40E2-D81C-41F2-B7E6-3E91D15FEAC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670370" y="3645572"/>
              <a:ext cx="395144" cy="45221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F6F803F-B051-40B0-8775-A9EDF89E0A0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669183" y="3636189"/>
              <a:ext cx="639663" cy="73204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95141E9-58C8-4A7D-9D02-9BABC4A609D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697961" y="3626557"/>
              <a:ext cx="858863" cy="9829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7A14F75-7333-4E32-ACFC-7240A666A17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677928" y="3711855"/>
              <a:ext cx="1033799" cy="118311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FACCD4A-8B82-4250-A982-8B715044794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680110" y="3833686"/>
              <a:ext cx="1168275" cy="13370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0DEBA89-E960-42C1-A78E-358BC33FF4A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708888" y="3892789"/>
              <a:ext cx="1327416" cy="151913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C20FB51-278D-41FD-8C64-1DD3B6D8CA0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875972" y="4040464"/>
              <a:ext cx="1259533" cy="144144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4CCD552D-A476-4969-89E5-37F28B019C2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095753" y="4108299"/>
              <a:ext cx="1187598" cy="135912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CC3C1D6-D330-4524-B9E4-9A21DE948EE6}"/>
                </a:ext>
              </a:extLst>
            </p:cNvPr>
            <p:cNvCxnSpPr>
              <a:cxnSpLocks/>
              <a:endCxn id="67" idx="0"/>
            </p:cNvCxnSpPr>
            <p:nvPr/>
          </p:nvCxnSpPr>
          <p:spPr bwMode="auto">
            <a:xfrm flipV="1">
              <a:off x="6304130" y="4151722"/>
              <a:ext cx="1147168" cy="132525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0CC98A8-D5E6-4C08-85D1-4455C684E0D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518273" y="4386733"/>
              <a:ext cx="954958" cy="1092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F4A03FE-C422-4034-9457-C4FB6EB1DC2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738054" y="4664348"/>
              <a:ext cx="699718" cy="80077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37113FD-8A10-4DA4-8DC6-1945962AEB9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946431" y="4896893"/>
              <a:ext cx="504867" cy="57778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83A50A2-8692-437C-A9EC-26C93274113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95933" y="5137439"/>
              <a:ext cx="254534" cy="31775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165AA63-A212-4AF5-AA92-AA23E8D37F7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415714" y="5433360"/>
              <a:ext cx="6419" cy="734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9AE244FD-A562-41B9-B3AE-C871657416BB}"/>
                </a:ext>
              </a:extLst>
            </p:cNvPr>
            <p:cNvCxnSpPr/>
            <p:nvPr/>
          </p:nvCxnSpPr>
          <p:spPr bwMode="auto">
            <a:xfrm>
              <a:off x="5651653" y="3636189"/>
              <a:ext cx="1156644" cy="115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2" name="AutoShape 5">
            <a:extLst>
              <a:ext uri="{FF2B5EF4-FFF2-40B4-BE49-F238E27FC236}">
                <a16:creationId xmlns:a16="http://schemas.microsoft.com/office/drawing/2014/main" id="{AAB83A14-985A-4626-813E-B7AA8E21C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203" y="2056618"/>
            <a:ext cx="3219813" cy="630667"/>
          </a:xfrm>
          <a:prstGeom prst="wedgeRoundRectCallout">
            <a:avLst>
              <a:gd name="adj1" fmla="val -35532"/>
              <a:gd name="adj2" fmla="val 28495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TW" sz="2400" dirty="0"/>
              <a:t>Convex hull: Conv(S)</a:t>
            </a:r>
          </a:p>
        </p:txBody>
      </p:sp>
    </p:spTree>
    <p:extLst>
      <p:ext uri="{BB962C8B-B14F-4D97-AF65-F5344CB8AC3E}">
        <p14:creationId xmlns:p14="http://schemas.microsoft.com/office/powerpoint/2010/main" val="364679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053A-D3A1-4428-8F0E-56EBA0266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13" y="170856"/>
            <a:ext cx="7793037" cy="1462087"/>
          </a:xfrm>
        </p:spPr>
        <p:txBody>
          <a:bodyPr/>
          <a:lstStyle/>
          <a:p>
            <a:r>
              <a:rPr lang="en-US" altLang="zh-CN" dirty="0"/>
              <a:t>The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zh-CN" dirty="0"/>
              <a:t>-shrunk Set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F27BE-7D1E-4F9E-9107-E17E502B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17</a:t>
            </a:fld>
            <a:endParaRPr lang="zh-CN" altLang="en-US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22D243CA-8E92-4531-9307-8CB1E04D4A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8157189"/>
              </p:ext>
            </p:extLst>
          </p:nvPr>
        </p:nvGraphicFramePr>
        <p:xfrm>
          <a:off x="516256" y="3456291"/>
          <a:ext cx="2809797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7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Apartment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EC51A29-5C88-4E93-B07D-BB0210A48D0D}"/>
              </a:ext>
            </a:extLst>
          </p:cNvPr>
          <p:cNvSpPr txBox="1"/>
          <p:nvPr/>
        </p:nvSpPr>
        <p:spPr>
          <a:xfrm>
            <a:off x="240302" y="3288560"/>
            <a:ext cx="359394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E00E7DE1-072C-4859-8BF0-C82EC8DE74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562620"/>
              </p:ext>
            </p:extLst>
          </p:nvPr>
        </p:nvGraphicFramePr>
        <p:xfrm>
          <a:off x="5348214" y="3501171"/>
          <a:ext cx="2956303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33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Apartment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'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zh-CN" baseline="0" dirty="0">
                          <a:solidFill>
                            <a:schemeClr val="tx1"/>
                          </a:solidFill>
                        </a:rPr>
                        <a:t>'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altLang="zh-CN" baseline="0" dirty="0">
                          <a:solidFill>
                            <a:schemeClr val="tx1"/>
                          </a:solidFill>
                        </a:rPr>
                        <a:t>'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altLang="zh-CN" baseline="0" dirty="0">
                          <a:solidFill>
                            <a:schemeClr val="tx1"/>
                          </a:solidFill>
                        </a:rPr>
                        <a:t>'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0.54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altLang="zh-CN" baseline="0" dirty="0">
                          <a:solidFill>
                            <a:schemeClr val="tx1"/>
                          </a:solidFill>
                        </a:rPr>
                        <a:t>'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0.18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altLang="zh-CN" baseline="0" dirty="0">
                          <a:solidFill>
                            <a:schemeClr val="tx1"/>
                          </a:solidFill>
                        </a:rPr>
                        <a:t>'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09E6679-9B3B-4DE2-A5F6-447FE6C2C86A}"/>
              </a:ext>
            </a:extLst>
          </p:cNvPr>
          <p:cNvSpPr txBox="1"/>
          <p:nvPr/>
        </p:nvSpPr>
        <p:spPr>
          <a:xfrm>
            <a:off x="5090052" y="3288560"/>
            <a:ext cx="413896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D’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89EA93B-429F-4A81-8CBE-8F08238B4643}"/>
              </a:ext>
            </a:extLst>
          </p:cNvPr>
          <p:cNvSpPr/>
          <p:nvPr/>
        </p:nvSpPr>
        <p:spPr bwMode="auto">
          <a:xfrm>
            <a:off x="3523458" y="5267047"/>
            <a:ext cx="1627351" cy="420010"/>
          </a:xfrm>
          <a:prstGeom prst="rightArrow">
            <a:avLst/>
          </a:prstGeom>
          <a:solidFill>
            <a:srgbClr val="FFFFCC"/>
          </a:solidFill>
          <a:ln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D1EBA7-56E9-439C-A4F6-1B3858D6DD1A}"/>
              </a:ext>
            </a:extLst>
          </p:cNvPr>
          <p:cNvSpPr/>
          <p:nvPr/>
        </p:nvSpPr>
        <p:spPr>
          <a:xfrm>
            <a:off x="3523458" y="4876895"/>
            <a:ext cx="1420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/>
              <a:t>p’ =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zh-CN" sz="2400" dirty="0"/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en-US" altLang="zh-CN" sz="2400" dirty="0"/>
              <a:t>p</a:t>
            </a:r>
            <a:endParaRPr lang="en-US" altLang="zh-CN" sz="2400" baseline="-250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D2BB524-7529-495B-BC17-69B63BF95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57" y="2033067"/>
            <a:ext cx="6040504" cy="597636"/>
          </a:xfrm>
        </p:spPr>
        <p:txBody>
          <a:bodyPr/>
          <a:lstStyle/>
          <a:p>
            <a:r>
              <a:rPr lang="en-US" altLang="zh-CN" dirty="0"/>
              <a:t>Assume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zh-CN" dirty="0"/>
              <a:t> = 0.9 </a:t>
            </a:r>
            <a:endParaRPr lang="zh-CN" altLang="en-US" dirty="0"/>
          </a:p>
        </p:txBody>
      </p:sp>
      <p:sp>
        <p:nvSpPr>
          <p:cNvPr id="57" name="AutoShape 5">
            <a:extLst>
              <a:ext uri="{FF2B5EF4-FFF2-40B4-BE49-F238E27FC236}">
                <a16:creationId xmlns:a16="http://schemas.microsoft.com/office/drawing/2014/main" id="{52B10849-63AF-4B1D-A4AA-FD911EC54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519" y="2678154"/>
            <a:ext cx="2618695" cy="512926"/>
          </a:xfrm>
          <a:prstGeom prst="wedgeRoundRectCallout">
            <a:avLst>
              <a:gd name="adj1" fmla="val 73907"/>
              <a:gd name="adj2" fmla="val -16724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Convex hull: Conv(D’)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1190CC2-EC44-4EBE-ACAF-EB094A919C16}"/>
              </a:ext>
            </a:extLst>
          </p:cNvPr>
          <p:cNvGrpSpPr/>
          <p:nvPr/>
        </p:nvGrpSpPr>
        <p:grpSpPr>
          <a:xfrm>
            <a:off x="5388871" y="97304"/>
            <a:ext cx="2876119" cy="3191255"/>
            <a:chOff x="5388871" y="97304"/>
            <a:chExt cx="2876119" cy="3191255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82A5AE0-C26A-44F2-8DDA-C130B0080322}"/>
                </a:ext>
              </a:extLst>
            </p:cNvPr>
            <p:cNvCxnSpPr/>
            <p:nvPr/>
          </p:nvCxnSpPr>
          <p:spPr bwMode="auto">
            <a:xfrm>
              <a:off x="5853504" y="2421527"/>
              <a:ext cx="2120608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0CBAADD-23E1-403E-8BE8-C319CCFAAB4E}"/>
                </a:ext>
              </a:extLst>
            </p:cNvPr>
            <p:cNvCxnSpPr/>
            <p:nvPr/>
          </p:nvCxnSpPr>
          <p:spPr bwMode="auto">
            <a:xfrm flipV="1">
              <a:off x="5853504" y="134039"/>
              <a:ext cx="0" cy="230219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D99D92-EBB1-4E09-A786-29660BCBA958}"/>
                </a:ext>
              </a:extLst>
            </p:cNvPr>
            <p:cNvSpPr txBox="1"/>
            <p:nvPr/>
          </p:nvSpPr>
          <p:spPr>
            <a:xfrm>
              <a:off x="7717102" y="2444788"/>
              <a:ext cx="5478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X</a:t>
              </a:r>
              <a:r>
                <a:rPr lang="en-US" altLang="zh-CN" sz="2000" baseline="-25000" dirty="0"/>
                <a:t>1</a:t>
              </a:r>
              <a:endParaRPr lang="zh-CN" altLang="en-US" sz="2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E8BB0B2-9FD9-43F9-8256-82536110CBEA}"/>
                </a:ext>
              </a:extLst>
            </p:cNvPr>
            <p:cNvSpPr txBox="1"/>
            <p:nvPr/>
          </p:nvSpPr>
          <p:spPr>
            <a:xfrm>
              <a:off x="5388871" y="97304"/>
              <a:ext cx="6546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X</a:t>
              </a:r>
              <a:r>
                <a:rPr lang="en-US" altLang="zh-CN" sz="2000" baseline="-25000" dirty="0"/>
                <a:t>2</a:t>
              </a:r>
              <a:endParaRPr lang="zh-CN" altLang="en-US" sz="20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74DFB98-A109-4AF9-AA3F-5AC06A942151}"/>
                </a:ext>
              </a:extLst>
            </p:cNvPr>
            <p:cNvSpPr/>
            <p:nvPr/>
          </p:nvSpPr>
          <p:spPr bwMode="auto">
            <a:xfrm>
              <a:off x="6204839" y="575355"/>
              <a:ext cx="132393" cy="13239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BD5AB00-3129-4A0A-9CBE-E056BC7843A0}"/>
                </a:ext>
              </a:extLst>
            </p:cNvPr>
            <p:cNvSpPr/>
            <p:nvPr/>
          </p:nvSpPr>
          <p:spPr bwMode="auto">
            <a:xfrm>
              <a:off x="6774090" y="867365"/>
              <a:ext cx="132393" cy="13239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BC13C11-EB03-4E42-A815-C9B85FB54972}"/>
                </a:ext>
              </a:extLst>
            </p:cNvPr>
            <p:cNvSpPr/>
            <p:nvPr/>
          </p:nvSpPr>
          <p:spPr bwMode="auto">
            <a:xfrm>
              <a:off x="7242860" y="1351461"/>
              <a:ext cx="132393" cy="13239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B042840-B4AD-4BE2-B6E8-090279504B79}"/>
                </a:ext>
              </a:extLst>
            </p:cNvPr>
            <p:cNvSpPr/>
            <p:nvPr/>
          </p:nvSpPr>
          <p:spPr bwMode="auto">
            <a:xfrm>
              <a:off x="7495169" y="1853773"/>
              <a:ext cx="132393" cy="13239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ABAD4F0-9D98-4288-BC73-784E5DFA4D1C}"/>
                </a:ext>
              </a:extLst>
            </p:cNvPr>
            <p:cNvSpPr/>
            <p:nvPr/>
          </p:nvSpPr>
          <p:spPr bwMode="auto">
            <a:xfrm>
              <a:off x="5787308" y="574090"/>
              <a:ext cx="132393" cy="13239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9B8EB6E-CE20-4DF7-9DA6-D199F571569D}"/>
                </a:ext>
              </a:extLst>
            </p:cNvPr>
            <p:cNvSpPr/>
            <p:nvPr/>
          </p:nvSpPr>
          <p:spPr bwMode="auto">
            <a:xfrm>
              <a:off x="7492823" y="2356737"/>
              <a:ext cx="132393" cy="13239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99260EB-02AF-4BBC-9752-06CBCB73E07D}"/>
                </a:ext>
              </a:extLst>
            </p:cNvPr>
            <p:cNvSpPr txBox="1"/>
            <p:nvPr/>
          </p:nvSpPr>
          <p:spPr>
            <a:xfrm>
              <a:off x="5827757" y="200947"/>
              <a:ext cx="5884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</a:t>
              </a:r>
              <a:r>
                <a:rPr lang="en-US" altLang="zh-CN" sz="2000" baseline="-25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</a:t>
              </a:r>
              <a:r>
                <a:rPr lang="en-US" altLang="zh-CN" sz="2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'</a:t>
              </a:r>
              <a:endPara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07E247C-0C6C-44A1-A7F7-4CA6911E7453}"/>
                </a:ext>
              </a:extLst>
            </p:cNvPr>
            <p:cNvSpPr txBox="1"/>
            <p:nvPr/>
          </p:nvSpPr>
          <p:spPr>
            <a:xfrm>
              <a:off x="6811401" y="503728"/>
              <a:ext cx="512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</a:t>
              </a:r>
              <a:r>
                <a:rPr lang="en-US" altLang="zh-CN" sz="2000" baseline="-25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3</a:t>
              </a:r>
              <a:r>
                <a:rPr lang="en-US" altLang="zh-CN" sz="2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'</a:t>
              </a:r>
              <a:endPara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FA3B8F1-95CA-462D-A213-E798C9DBBF89}"/>
                </a:ext>
              </a:extLst>
            </p:cNvPr>
            <p:cNvSpPr txBox="1"/>
            <p:nvPr/>
          </p:nvSpPr>
          <p:spPr>
            <a:xfrm>
              <a:off x="7375255" y="1032360"/>
              <a:ext cx="548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</a:t>
              </a:r>
              <a:r>
                <a:rPr lang="en-US" altLang="zh-CN" sz="2000" baseline="-25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4</a:t>
              </a:r>
              <a:r>
                <a:rPr lang="en-US" altLang="zh-CN" sz="2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'</a:t>
              </a:r>
              <a:endPara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27AFD3-0EDC-41F3-BE65-B41117B39E81}"/>
                </a:ext>
              </a:extLst>
            </p:cNvPr>
            <p:cNvSpPr txBox="1"/>
            <p:nvPr/>
          </p:nvSpPr>
          <p:spPr>
            <a:xfrm>
              <a:off x="7542653" y="1507101"/>
              <a:ext cx="548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</a:t>
              </a:r>
              <a:r>
                <a:rPr lang="en-US" altLang="zh-CN" sz="2000" baseline="-25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5</a:t>
              </a:r>
              <a:r>
                <a:rPr lang="en-US" altLang="zh-CN" sz="2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'</a:t>
              </a:r>
              <a:endPara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5A3AEB8-4C46-4B93-8EE2-FA0E2C6420F7}"/>
                </a:ext>
              </a:extLst>
            </p:cNvPr>
            <p:cNvSpPr txBox="1"/>
            <p:nvPr/>
          </p:nvSpPr>
          <p:spPr>
            <a:xfrm>
              <a:off x="6292391" y="200947"/>
              <a:ext cx="519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</a:t>
              </a:r>
              <a:r>
                <a:rPr lang="en-US" altLang="zh-CN" sz="2000" baseline="-25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2</a:t>
              </a:r>
              <a:r>
                <a:rPr lang="en-US" altLang="zh-CN" sz="2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'</a:t>
              </a:r>
              <a:endPara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62BA2F1-56CA-43B6-A813-6FED2A1D9DF3}"/>
                </a:ext>
              </a:extLst>
            </p:cNvPr>
            <p:cNvSpPr txBox="1"/>
            <p:nvPr/>
          </p:nvSpPr>
          <p:spPr>
            <a:xfrm>
              <a:off x="7560013" y="2006656"/>
              <a:ext cx="704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</a:t>
              </a:r>
              <a:r>
                <a:rPr lang="en-US" altLang="zh-CN" sz="2000" baseline="-25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6</a:t>
              </a:r>
              <a:r>
                <a:rPr lang="en-US" altLang="zh-CN" sz="2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'</a:t>
              </a:r>
              <a:endPara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6CA6214-6C4A-48B5-A260-4A89D25C172F}"/>
                </a:ext>
              </a:extLst>
            </p:cNvPr>
            <p:cNvSpPr txBox="1"/>
            <p:nvPr/>
          </p:nvSpPr>
          <p:spPr>
            <a:xfrm>
              <a:off x="5562626" y="2419556"/>
              <a:ext cx="397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O</a:t>
              </a:r>
              <a:endParaRPr lang="zh-CN" altLang="en-US" sz="2000" dirty="0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EF3BA22-7B36-440A-81BC-80C20730DE17}"/>
                </a:ext>
              </a:extLst>
            </p:cNvPr>
            <p:cNvCxnSpPr/>
            <p:nvPr/>
          </p:nvCxnSpPr>
          <p:spPr bwMode="auto">
            <a:xfrm>
              <a:off x="5853504" y="621623"/>
              <a:ext cx="417531" cy="126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363285-1467-43D5-807E-044B192DE2CB}"/>
                </a:ext>
              </a:extLst>
            </p:cNvPr>
            <p:cNvCxnSpPr>
              <a:stCxn id="22" idx="5"/>
              <a:endCxn id="23" idx="1"/>
            </p:cNvCxnSpPr>
            <p:nvPr/>
          </p:nvCxnSpPr>
          <p:spPr bwMode="auto">
            <a:xfrm>
              <a:off x="6317844" y="688360"/>
              <a:ext cx="475635" cy="19839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A620091-B59E-44FB-8B5A-3056C2E0DCDE}"/>
                </a:ext>
              </a:extLst>
            </p:cNvPr>
            <p:cNvCxnSpPr>
              <a:stCxn id="23" idx="5"/>
              <a:endCxn id="24" idx="1"/>
            </p:cNvCxnSpPr>
            <p:nvPr/>
          </p:nvCxnSpPr>
          <p:spPr bwMode="auto">
            <a:xfrm>
              <a:off x="6887095" y="980370"/>
              <a:ext cx="375154" cy="3904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3E9669D-1C99-4FFA-8A17-F36C80CDB108}"/>
                </a:ext>
              </a:extLst>
            </p:cNvPr>
            <p:cNvCxnSpPr>
              <a:stCxn id="24" idx="5"/>
              <a:endCxn id="25" idx="1"/>
            </p:cNvCxnSpPr>
            <p:nvPr/>
          </p:nvCxnSpPr>
          <p:spPr bwMode="auto">
            <a:xfrm>
              <a:off x="7355865" y="1464465"/>
              <a:ext cx="158692" cy="40869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E6F677E-2F7D-48C0-833C-8062702DB94C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7559020" y="1986166"/>
              <a:ext cx="2346" cy="3705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44A77AD-E875-452F-A332-7272E8B5889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30867" y="712593"/>
              <a:ext cx="1110121" cy="97002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942CAD7-36D4-4532-8822-A063F01574D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54911" y="669186"/>
              <a:ext cx="1481042" cy="1294133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4A3F66B-3ADA-4ED1-ABEB-2633BD2EEE6D}"/>
                </a:ext>
              </a:extLst>
            </p:cNvPr>
            <p:cNvCxnSpPr>
              <a:cxnSpLocks/>
              <a:stCxn id="26" idx="4"/>
              <a:endCxn id="33" idx="1"/>
            </p:cNvCxnSpPr>
            <p:nvPr/>
          </p:nvCxnSpPr>
          <p:spPr bwMode="auto">
            <a:xfrm>
              <a:off x="5853505" y="706483"/>
              <a:ext cx="1706508" cy="150022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65571A2-8AB0-4612-A692-5F247927501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53503" y="873662"/>
              <a:ext cx="1686961" cy="147406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DFC6CB4-E0DA-4214-A75E-382DC24F49A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65287" y="1052411"/>
              <a:ext cx="1510961" cy="132027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BD433C2-4892-4A71-9E5C-04E869DCF80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57518" y="1221886"/>
              <a:ext cx="1349686" cy="116832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D369314-6A2E-4E59-80EE-4B1430F4639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55369" y="1396049"/>
              <a:ext cx="1156088" cy="10101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62EADBB-6DD8-4B44-9101-95AEAF034E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67153" y="1574799"/>
              <a:ext cx="957584" cy="83673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6382FDF-9D55-4ACD-8533-3E24813CD1F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59384" y="1744274"/>
              <a:ext cx="772068" cy="67463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35D5F73-5B64-4989-BF3F-3C7BE9E417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75229" y="1947195"/>
              <a:ext cx="530558" cy="42499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84FB544-A3A8-471E-92CF-8AE912CDB1CF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907154" y="2105804"/>
              <a:ext cx="278903" cy="31918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Arrow: Right 58">
              <a:extLst>
                <a:ext uri="{FF2B5EF4-FFF2-40B4-BE49-F238E27FC236}">
                  <a16:creationId xmlns:a16="http://schemas.microsoft.com/office/drawing/2014/main" id="{BE7A9A38-7A76-4FC9-8AC5-15A6244F6A99}"/>
                </a:ext>
              </a:extLst>
            </p:cNvPr>
            <p:cNvSpPr/>
            <p:nvPr/>
          </p:nvSpPr>
          <p:spPr bwMode="auto">
            <a:xfrm rot="16200000">
              <a:off x="6404743" y="2724612"/>
              <a:ext cx="707885" cy="420010"/>
            </a:xfrm>
            <a:prstGeom prst="rightArrow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0">
              <a:spAutoFit/>
            </a:bodyPr>
            <a:lstStyle/>
            <a:p>
              <a:endParaRPr lang="zh-CN" altLang="en-US" sz="2000">
                <a:solidFill>
                  <a:schemeClr val="tx1"/>
                </a:solidFill>
              </a:endParaRPr>
            </a:p>
          </p:txBody>
        </p:sp>
      </p:grpSp>
      <p:sp>
        <p:nvSpPr>
          <p:cNvPr id="114" name="AutoShape 5">
            <a:extLst>
              <a:ext uri="{FF2B5EF4-FFF2-40B4-BE49-F238E27FC236}">
                <a16:creationId xmlns:a16="http://schemas.microsoft.com/office/drawing/2014/main" id="{DF5BA9C8-483B-4243-B8A8-5845DC1DA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6053" y="3862034"/>
            <a:ext cx="2102993" cy="971374"/>
          </a:xfrm>
          <a:prstGeom prst="wedgeRoundRectCallout">
            <a:avLst>
              <a:gd name="adj1" fmla="val 34992"/>
              <a:gd name="adj2" fmla="val -7780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2400" dirty="0"/>
              <a:t>The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zh-CN" sz="2400" dirty="0"/>
              <a:t>-shrunk set of D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08090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4" grpId="0"/>
      <p:bldP spid="16" grpId="0" build="p"/>
      <p:bldP spid="57" grpId="0" animBg="1"/>
      <p:bldP spid="1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3B673-25D8-4831-A995-0CBAE9FD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Spatial Coverage Problem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BA269-A846-4D72-80EA-230704BF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F42E8C-A458-41DD-99C8-73123883BB46}"/>
              </a:ext>
            </a:extLst>
          </p:cNvPr>
          <p:cNvSpPr txBox="1"/>
          <p:nvPr/>
        </p:nvSpPr>
        <p:spPr>
          <a:xfrm>
            <a:off x="588957" y="1974860"/>
            <a:ext cx="7966086" cy="1323439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chemeClr val="tx2"/>
                </a:solidFill>
              </a:rPr>
              <a:t>Problem (</a:t>
            </a:r>
            <a:r>
              <a:rPr lang="en-US" altLang="zh-CN" sz="2000" b="1" dirty="0">
                <a:solidFill>
                  <a:schemeClr val="tx2"/>
                </a:solidFill>
              </a:rPr>
              <a:t>Spatial Coverage Problem</a:t>
            </a:r>
            <a:r>
              <a:rPr lang="en-US" sz="2000" b="1" dirty="0">
                <a:solidFill>
                  <a:schemeClr val="tx2"/>
                </a:solidFill>
              </a:rPr>
              <a:t>):</a:t>
            </a:r>
          </a:p>
          <a:p>
            <a:pPr algn="just"/>
            <a:r>
              <a:rPr lang="en-US" sz="2000" dirty="0"/>
              <a:t>Given a set D and a threshold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000" dirty="0"/>
              <a:t>, we want to find a set S of apartments such that </a:t>
            </a:r>
            <a:r>
              <a:rPr lang="en-US" altLang="zh-CN" sz="2000" dirty="0"/>
              <a:t>Conv(D’) is totally </a:t>
            </a:r>
            <a:r>
              <a:rPr lang="en-US" altLang="zh-CN" sz="2000" b="1" dirty="0"/>
              <a:t>contained</a:t>
            </a:r>
            <a:r>
              <a:rPr lang="en-US" altLang="zh-CN" sz="2000" dirty="0"/>
              <a:t> inside Conv(S) and </a:t>
            </a:r>
            <a:r>
              <a:rPr lang="en-US" sz="2000" dirty="0"/>
              <a:t>the size of S is minimized where D’ is the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zh-CN" sz="2000" dirty="0"/>
              <a:t>-shrunk set of D.</a:t>
            </a:r>
            <a:endParaRPr lang="en-US" sz="2000" dirty="0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364B242-92B0-4FB8-A634-CD244A6A3A63}"/>
              </a:ext>
            </a:extLst>
          </p:cNvPr>
          <p:cNvGrpSpPr/>
          <p:nvPr/>
        </p:nvGrpSpPr>
        <p:grpSpPr>
          <a:xfrm>
            <a:off x="1020141" y="3384564"/>
            <a:ext cx="3411867" cy="3392446"/>
            <a:chOff x="1020141" y="3384564"/>
            <a:chExt cx="3411867" cy="3392446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E158AA0-1E27-4F8F-8414-241E8114B11B}"/>
                </a:ext>
              </a:extLst>
            </p:cNvPr>
            <p:cNvCxnSpPr/>
            <p:nvPr/>
          </p:nvCxnSpPr>
          <p:spPr bwMode="auto">
            <a:xfrm>
              <a:off x="1591430" y="6286744"/>
              <a:ext cx="2607391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FE46D32-EBAD-46C1-8F29-61931B15C6D7}"/>
                </a:ext>
              </a:extLst>
            </p:cNvPr>
            <p:cNvCxnSpPr/>
            <p:nvPr/>
          </p:nvCxnSpPr>
          <p:spPr bwMode="auto">
            <a:xfrm flipV="1">
              <a:off x="1591430" y="3474168"/>
              <a:ext cx="0" cy="283066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70C8830-C219-4068-AEF3-F43700FA7965}"/>
                </a:ext>
              </a:extLst>
            </p:cNvPr>
            <p:cNvSpPr txBox="1"/>
            <p:nvPr/>
          </p:nvSpPr>
          <p:spPr>
            <a:xfrm>
              <a:off x="3882814" y="6315345"/>
              <a:ext cx="488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X</a:t>
              </a:r>
              <a:r>
                <a:rPr lang="en-US" altLang="zh-CN" sz="2400" baseline="-25000" dirty="0"/>
                <a:t>1</a:t>
              </a:r>
              <a:endParaRPr lang="zh-CN" altLang="en-US" sz="2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E0B2895-04A7-4B45-95E9-73D02FE16B3C}"/>
                </a:ext>
              </a:extLst>
            </p:cNvPr>
            <p:cNvSpPr txBox="1"/>
            <p:nvPr/>
          </p:nvSpPr>
          <p:spPr>
            <a:xfrm>
              <a:off x="1020141" y="3429000"/>
              <a:ext cx="804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X</a:t>
              </a:r>
              <a:r>
                <a:rPr lang="en-US" altLang="zh-CN" sz="2400" baseline="-25000" dirty="0"/>
                <a:t>2</a:t>
              </a:r>
              <a:endParaRPr lang="zh-CN" altLang="en-US" sz="24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CCA51C4-7BE0-422F-A6CF-44BFF4E39466}"/>
                </a:ext>
              </a:extLst>
            </p:cNvPr>
            <p:cNvSpPr/>
            <p:nvPr/>
          </p:nvSpPr>
          <p:spPr bwMode="auto">
            <a:xfrm>
              <a:off x="2023413" y="4016787"/>
              <a:ext cx="162784" cy="16278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0FD2F2C-0BFB-4587-9716-8DB613A42AE4}"/>
                </a:ext>
              </a:extLst>
            </p:cNvPr>
            <p:cNvSpPr/>
            <p:nvPr/>
          </p:nvSpPr>
          <p:spPr bwMode="auto">
            <a:xfrm>
              <a:off x="2723335" y="4375827"/>
              <a:ext cx="162784" cy="16278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FBBBCB4-C8D6-44F7-A677-8A36806B3488}"/>
                </a:ext>
              </a:extLst>
            </p:cNvPr>
            <p:cNvSpPr/>
            <p:nvPr/>
          </p:nvSpPr>
          <p:spPr bwMode="auto">
            <a:xfrm>
              <a:off x="3299711" y="4971046"/>
              <a:ext cx="162784" cy="16278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AC30AA0-969D-4BDB-9509-101B2C6078FA}"/>
                </a:ext>
              </a:extLst>
            </p:cNvPr>
            <p:cNvSpPr/>
            <p:nvPr/>
          </p:nvSpPr>
          <p:spPr bwMode="auto">
            <a:xfrm>
              <a:off x="3609936" y="5588663"/>
              <a:ext cx="162784" cy="16278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473FA13-5D0C-439F-B596-66A5BF00D5DA}"/>
                </a:ext>
              </a:extLst>
            </p:cNvPr>
            <p:cNvSpPr/>
            <p:nvPr/>
          </p:nvSpPr>
          <p:spPr bwMode="auto">
            <a:xfrm>
              <a:off x="1510038" y="4015231"/>
              <a:ext cx="162784" cy="16278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BA9A60D-AA72-4A68-B5BC-61C704CD653A}"/>
                </a:ext>
              </a:extLst>
            </p:cNvPr>
            <p:cNvSpPr/>
            <p:nvPr/>
          </p:nvSpPr>
          <p:spPr bwMode="auto">
            <a:xfrm>
              <a:off x="3607052" y="6207082"/>
              <a:ext cx="162784" cy="16278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CC61579-27D8-4E21-8D33-DE58CB37829B}"/>
                </a:ext>
              </a:extLst>
            </p:cNvPr>
            <p:cNvSpPr txBox="1"/>
            <p:nvPr/>
          </p:nvSpPr>
          <p:spPr>
            <a:xfrm>
              <a:off x="1559773" y="3556434"/>
              <a:ext cx="530500" cy="392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p</a:t>
              </a:r>
              <a:r>
                <a:rPr lang="en-US" altLang="zh-CN" sz="2400" baseline="-25000" dirty="0"/>
                <a:t>1</a:t>
              </a:r>
              <a:endParaRPr lang="zh-CN" altLang="en-US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9C0F30C-3283-493C-AFCB-5516D13E453D}"/>
                </a:ext>
              </a:extLst>
            </p:cNvPr>
            <p:cNvSpPr txBox="1"/>
            <p:nvPr/>
          </p:nvSpPr>
          <p:spPr>
            <a:xfrm>
              <a:off x="2769211" y="3928718"/>
              <a:ext cx="530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p</a:t>
              </a:r>
              <a:r>
                <a:rPr lang="en-US" altLang="zh-CN" sz="2400" baseline="-25000" dirty="0"/>
                <a:t>3</a:t>
              </a:r>
              <a:endParaRPr lang="zh-CN" altLang="en-US" sz="24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B4AA051-6CEC-494B-B5C8-69D86881CCC5}"/>
                </a:ext>
              </a:extLst>
            </p:cNvPr>
            <p:cNvSpPr txBox="1"/>
            <p:nvPr/>
          </p:nvSpPr>
          <p:spPr>
            <a:xfrm>
              <a:off x="3462495" y="4578697"/>
              <a:ext cx="530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p</a:t>
              </a:r>
              <a:r>
                <a:rPr lang="en-US" altLang="zh-CN" sz="2400" baseline="-25000" dirty="0"/>
                <a:t>4</a:t>
              </a:r>
              <a:endParaRPr lang="zh-CN" altLang="en-US" sz="24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FCEF0D7-A4A5-4845-AF3C-684D04DA2DAB}"/>
                </a:ext>
              </a:extLst>
            </p:cNvPr>
            <p:cNvSpPr txBox="1"/>
            <p:nvPr/>
          </p:nvSpPr>
          <p:spPr>
            <a:xfrm>
              <a:off x="3668321" y="5162415"/>
              <a:ext cx="530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p</a:t>
              </a:r>
              <a:r>
                <a:rPr lang="en-US" altLang="zh-CN" sz="2400" baseline="-25000" dirty="0"/>
                <a:t>5</a:t>
              </a:r>
              <a:endParaRPr lang="zh-CN" altLang="en-US" sz="2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A51A852-1E13-4808-9294-81E966F80417}"/>
                </a:ext>
              </a:extLst>
            </p:cNvPr>
            <p:cNvSpPr txBox="1"/>
            <p:nvPr/>
          </p:nvSpPr>
          <p:spPr>
            <a:xfrm>
              <a:off x="2131062" y="3556434"/>
              <a:ext cx="530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p</a:t>
              </a:r>
              <a:r>
                <a:rPr lang="en-US" altLang="zh-CN" sz="2400" baseline="-25000" dirty="0"/>
                <a:t>2</a:t>
              </a:r>
              <a:endParaRPr lang="zh-CN" altLang="en-US" sz="24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2345E9B-2D30-4468-ABBE-BEC59ADF0092}"/>
                </a:ext>
              </a:extLst>
            </p:cNvPr>
            <p:cNvSpPr txBox="1"/>
            <p:nvPr/>
          </p:nvSpPr>
          <p:spPr>
            <a:xfrm>
              <a:off x="3689664" y="5776641"/>
              <a:ext cx="530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p</a:t>
              </a:r>
              <a:r>
                <a:rPr lang="en-US" altLang="zh-CN" sz="2400" baseline="-25000" dirty="0"/>
                <a:t>6</a:t>
              </a:r>
              <a:endParaRPr lang="zh-CN" altLang="en-US" sz="24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5DB4154-1783-408C-A262-0E1EF4F1DC15}"/>
                </a:ext>
              </a:extLst>
            </p:cNvPr>
            <p:cNvSpPr txBox="1"/>
            <p:nvPr/>
          </p:nvSpPr>
          <p:spPr>
            <a:xfrm>
              <a:off x="1233781" y="6284321"/>
              <a:ext cx="488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O</a:t>
              </a:r>
              <a:endParaRPr lang="zh-CN" altLang="en-US" sz="2400" dirty="0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B43B750-4D9C-4F8F-9ECF-6DFAC03C72A2}"/>
                </a:ext>
              </a:extLst>
            </p:cNvPr>
            <p:cNvCxnSpPr>
              <a:stCxn id="47" idx="5"/>
              <a:endCxn id="48" idx="1"/>
            </p:cNvCxnSpPr>
            <p:nvPr/>
          </p:nvCxnSpPr>
          <p:spPr bwMode="auto">
            <a:xfrm>
              <a:off x="2862280" y="4514772"/>
              <a:ext cx="461270" cy="48011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6C77141-C175-4A83-9378-4CE710207928}"/>
                </a:ext>
              </a:extLst>
            </p:cNvPr>
            <p:cNvCxnSpPr/>
            <p:nvPr/>
          </p:nvCxnSpPr>
          <p:spPr bwMode="auto">
            <a:xfrm>
              <a:off x="3389895" y="5115659"/>
              <a:ext cx="0" cy="118063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0E533C6-213C-4D45-8902-D482A0EDFF7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620208" y="4474697"/>
              <a:ext cx="140812" cy="15691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9E654A3-2D4C-45C9-A5FD-1C73EC8CB5E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600175" y="4464896"/>
              <a:ext cx="395144" cy="45221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7CEC797-E960-4189-8367-67FBAD25231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598988" y="4455513"/>
              <a:ext cx="639663" cy="73204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D9B39B0-2001-4476-B95E-954945A6756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627766" y="4445881"/>
              <a:ext cx="858863" cy="9829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62124E2-A56C-48BF-812A-AE7100F0DCD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607733" y="4531179"/>
              <a:ext cx="1033799" cy="118311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D37DA73-6ED4-4252-8776-C0B47BEC1C7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609915" y="4653010"/>
              <a:ext cx="1168275" cy="13370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E4946FD-07A1-4AC5-85A0-D72E895FABE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638693" y="4712113"/>
              <a:ext cx="1327416" cy="151913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0A9DAC0-E80D-4C19-A0B6-274594CDF35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805777" y="4859788"/>
              <a:ext cx="1259533" cy="144144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B63D0D4-FC08-41D9-A99A-4040FF59B4F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025558" y="4927623"/>
              <a:ext cx="1187598" cy="135912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B9F494A-AB72-4D39-B6BD-81FD254EB98D}"/>
                </a:ext>
              </a:extLst>
            </p:cNvPr>
            <p:cNvCxnSpPr>
              <a:cxnSpLocks/>
              <a:endCxn id="48" idx="0"/>
            </p:cNvCxnSpPr>
            <p:nvPr/>
          </p:nvCxnSpPr>
          <p:spPr bwMode="auto">
            <a:xfrm flipV="1">
              <a:off x="2233935" y="4971046"/>
              <a:ext cx="1147168" cy="132525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AB32BD-79C1-4D5B-90B5-A1C5AB850D9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8078" y="5206057"/>
              <a:ext cx="954958" cy="1092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AFC63B8-9E0F-4E3E-A33C-16913221832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67859" y="5483672"/>
              <a:ext cx="699718" cy="80077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3FF6D6B-55CC-43FE-ACD1-132D621D048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76236" y="5716217"/>
              <a:ext cx="504867" cy="57778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21B4081-0002-4023-B75F-3EA189E1144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125738" y="5956763"/>
              <a:ext cx="254534" cy="31775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9E26BDA-59FD-44DD-9738-EF6012B7614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45519" y="6252684"/>
              <a:ext cx="6419" cy="734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C837A59-2DE2-4C01-B803-0BE87BDA332D}"/>
                </a:ext>
              </a:extLst>
            </p:cNvPr>
            <p:cNvCxnSpPr/>
            <p:nvPr/>
          </p:nvCxnSpPr>
          <p:spPr bwMode="auto">
            <a:xfrm>
              <a:off x="1581458" y="4455513"/>
              <a:ext cx="1156644" cy="115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7" name="AutoShape 5">
              <a:extLst>
                <a:ext uri="{FF2B5EF4-FFF2-40B4-BE49-F238E27FC236}">
                  <a16:creationId xmlns:a16="http://schemas.microsoft.com/office/drawing/2014/main" id="{430A9BC4-5BB3-4B2D-88BF-BB80E91DD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201" y="3384564"/>
              <a:ext cx="1283807" cy="630667"/>
            </a:xfrm>
            <a:prstGeom prst="wedgeRoundRectCallout">
              <a:avLst>
                <a:gd name="adj1" fmla="val -62459"/>
                <a:gd name="adj2" fmla="val 152345"/>
                <a:gd name="adj3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en-US" altLang="zh-TW" sz="2400" dirty="0"/>
                <a:t>Conv(S)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F39D900F-7E9B-49B2-AB54-1E78E7C38A02}"/>
              </a:ext>
            </a:extLst>
          </p:cNvPr>
          <p:cNvGrpSpPr/>
          <p:nvPr/>
        </p:nvGrpSpPr>
        <p:grpSpPr>
          <a:xfrm>
            <a:off x="4827947" y="3447533"/>
            <a:ext cx="4116028" cy="3348010"/>
            <a:chOff x="4827947" y="3447533"/>
            <a:chExt cx="4116028" cy="3348010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D2D171AB-0330-42A5-80B4-6850434AE559}"/>
                </a:ext>
              </a:extLst>
            </p:cNvPr>
            <p:cNvGrpSpPr/>
            <p:nvPr/>
          </p:nvGrpSpPr>
          <p:grpSpPr>
            <a:xfrm>
              <a:off x="5342885" y="3905155"/>
              <a:ext cx="2607389" cy="2477793"/>
              <a:chOff x="5342885" y="4028861"/>
              <a:chExt cx="2477213" cy="2354087"/>
            </a:xfrm>
          </p:grpSpPr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56733CE6-2648-4F0E-A720-696F088532FD}"/>
                  </a:ext>
                </a:extLst>
              </p:cNvPr>
              <p:cNvSpPr txBox="1"/>
              <p:nvPr/>
            </p:nvSpPr>
            <p:spPr>
              <a:xfrm>
                <a:off x="7115121" y="5841536"/>
                <a:ext cx="704977" cy="438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</a:t>
                </a:r>
                <a:r>
                  <a:rPr lang="en-US" altLang="zh-CN" sz="2400" baseline="-25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6</a:t>
                </a:r>
                <a:r>
                  <a:rPr lang="en-US" altLang="zh-CN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'</a:t>
                </a:r>
                <a:endParaRPr lang="zh-CN" altLang="en-US" sz="24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1701FAE6-69C0-4337-9F8C-665D3788765D}"/>
                  </a:ext>
                </a:extLst>
              </p:cNvPr>
              <p:cNvGrpSpPr/>
              <p:nvPr/>
            </p:nvGrpSpPr>
            <p:grpSpPr>
              <a:xfrm>
                <a:off x="5342885" y="4028861"/>
                <a:ext cx="2303383" cy="2354087"/>
                <a:chOff x="5342885" y="4028861"/>
                <a:chExt cx="2303383" cy="2354087"/>
              </a:xfrm>
            </p:grpSpPr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3445D9C5-1CF3-49A6-833D-80ADF225E821}"/>
                    </a:ext>
                  </a:extLst>
                </p:cNvPr>
                <p:cNvSpPr/>
                <p:nvPr/>
              </p:nvSpPr>
              <p:spPr bwMode="auto">
                <a:xfrm>
                  <a:off x="5760416" y="4469173"/>
                  <a:ext cx="132393" cy="132393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CN" alt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DE5F9B3F-A0BF-47C9-9BC1-6CED0A0379DF}"/>
                    </a:ext>
                  </a:extLst>
                </p:cNvPr>
                <p:cNvSpPr/>
                <p:nvPr/>
              </p:nvSpPr>
              <p:spPr bwMode="auto">
                <a:xfrm>
                  <a:off x="6329667" y="4761183"/>
                  <a:ext cx="132393" cy="132393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CN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BEFCA50E-4C86-4A3E-9E2C-3D151CF61E4A}"/>
                    </a:ext>
                  </a:extLst>
                </p:cNvPr>
                <p:cNvSpPr/>
                <p:nvPr/>
              </p:nvSpPr>
              <p:spPr bwMode="auto">
                <a:xfrm>
                  <a:off x="6798437" y="5245279"/>
                  <a:ext cx="132393" cy="132393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CN" alt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69FEACC1-9AEC-4C75-8ED2-8EF8FCA74B7C}"/>
                    </a:ext>
                  </a:extLst>
                </p:cNvPr>
                <p:cNvSpPr/>
                <p:nvPr/>
              </p:nvSpPr>
              <p:spPr bwMode="auto">
                <a:xfrm>
                  <a:off x="7050746" y="5747591"/>
                  <a:ext cx="132393" cy="132393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CN" alt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0A5DFD40-A718-4510-9114-5D72F4C51727}"/>
                    </a:ext>
                  </a:extLst>
                </p:cNvPr>
                <p:cNvSpPr/>
                <p:nvPr/>
              </p:nvSpPr>
              <p:spPr bwMode="auto">
                <a:xfrm>
                  <a:off x="5342885" y="4467908"/>
                  <a:ext cx="132393" cy="132393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CN" alt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DFE24B03-7898-4474-B25E-3E2F6F14828D}"/>
                    </a:ext>
                  </a:extLst>
                </p:cNvPr>
                <p:cNvSpPr/>
                <p:nvPr/>
              </p:nvSpPr>
              <p:spPr bwMode="auto">
                <a:xfrm>
                  <a:off x="7048400" y="6250555"/>
                  <a:ext cx="132393" cy="132393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CN" alt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B2B636AC-3BE8-4E5E-A5DB-A65693D90A36}"/>
                    </a:ext>
                  </a:extLst>
                </p:cNvPr>
                <p:cNvSpPr txBox="1"/>
                <p:nvPr/>
              </p:nvSpPr>
              <p:spPr>
                <a:xfrm>
                  <a:off x="5359898" y="4028861"/>
                  <a:ext cx="588419" cy="438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p</a:t>
                  </a:r>
                  <a:r>
                    <a:rPr lang="en-US" altLang="zh-CN" sz="2400" baseline="-250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1</a:t>
                  </a:r>
                  <a:r>
                    <a:rPr lang="en-US" altLang="zh-CN" sz="24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'</a:t>
                  </a:r>
                  <a:endParaRPr lang="zh-CN" alt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30CE2CDA-F286-44C8-B823-259A9B24B4E9}"/>
                    </a:ext>
                  </a:extLst>
                </p:cNvPr>
                <p:cNvSpPr txBox="1"/>
                <p:nvPr/>
              </p:nvSpPr>
              <p:spPr>
                <a:xfrm>
                  <a:off x="6366977" y="4397546"/>
                  <a:ext cx="619249" cy="438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p</a:t>
                  </a:r>
                  <a:r>
                    <a:rPr lang="en-US" altLang="zh-CN" sz="2400" baseline="-250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3</a:t>
                  </a:r>
                  <a:r>
                    <a:rPr lang="en-US" altLang="zh-CN" sz="24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'</a:t>
                  </a:r>
                  <a:endParaRPr lang="zh-CN" alt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06E9E7A4-BF71-49C4-ACF3-ABF895DA403A}"/>
                    </a:ext>
                  </a:extLst>
                </p:cNvPr>
                <p:cNvSpPr txBox="1"/>
                <p:nvPr/>
              </p:nvSpPr>
              <p:spPr>
                <a:xfrm>
                  <a:off x="6930832" y="4926178"/>
                  <a:ext cx="548038" cy="438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p</a:t>
                  </a:r>
                  <a:r>
                    <a:rPr lang="en-US" altLang="zh-CN" sz="2400" baseline="-250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4</a:t>
                  </a:r>
                  <a:r>
                    <a:rPr lang="en-US" altLang="zh-CN" sz="24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'</a:t>
                  </a:r>
                  <a:endParaRPr lang="zh-CN" alt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AF318FD4-6C69-488E-9B1C-1B91EF6F821A}"/>
                    </a:ext>
                  </a:extLst>
                </p:cNvPr>
                <p:cNvSpPr txBox="1"/>
                <p:nvPr/>
              </p:nvSpPr>
              <p:spPr>
                <a:xfrm>
                  <a:off x="7098230" y="5400919"/>
                  <a:ext cx="548038" cy="438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p</a:t>
                  </a:r>
                  <a:r>
                    <a:rPr lang="en-US" altLang="zh-CN" sz="2400" baseline="-250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5</a:t>
                  </a:r>
                  <a:r>
                    <a:rPr lang="en-US" altLang="zh-CN" sz="24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'</a:t>
                  </a:r>
                  <a:endParaRPr lang="zh-CN" alt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5240A0AB-F954-4DD1-97DA-9B76DC08F022}"/>
                    </a:ext>
                  </a:extLst>
                </p:cNvPr>
                <p:cNvSpPr txBox="1"/>
                <p:nvPr/>
              </p:nvSpPr>
              <p:spPr>
                <a:xfrm>
                  <a:off x="5847968" y="4094765"/>
                  <a:ext cx="599024" cy="438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p</a:t>
                  </a:r>
                  <a:r>
                    <a:rPr lang="en-US" altLang="zh-CN" sz="2400" baseline="-250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2</a:t>
                  </a:r>
                  <a:r>
                    <a:rPr lang="en-US" altLang="zh-CN" sz="24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'</a:t>
                  </a:r>
                  <a:endParaRPr lang="zh-CN" alt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C03EF4B4-3E26-4055-9BA6-0AB479F4989A}"/>
                    </a:ext>
                  </a:extLst>
                </p:cNvPr>
                <p:cNvCxnSpPr/>
                <p:nvPr/>
              </p:nvCxnSpPr>
              <p:spPr bwMode="auto">
                <a:xfrm>
                  <a:off x="5409081" y="4515441"/>
                  <a:ext cx="417531" cy="1266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5FEB076C-4CD1-428A-B914-A2F646B78017}"/>
                    </a:ext>
                  </a:extLst>
                </p:cNvPr>
                <p:cNvCxnSpPr>
                  <a:stCxn id="110" idx="5"/>
                  <a:endCxn id="111" idx="1"/>
                </p:cNvCxnSpPr>
                <p:nvPr/>
              </p:nvCxnSpPr>
              <p:spPr bwMode="auto">
                <a:xfrm>
                  <a:off x="5873421" y="4582178"/>
                  <a:ext cx="475635" cy="19839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44748260-BD11-4A56-B653-2C527ADDE5B0}"/>
                    </a:ext>
                  </a:extLst>
                </p:cNvPr>
                <p:cNvCxnSpPr>
                  <a:stCxn id="111" idx="5"/>
                  <a:endCxn id="112" idx="1"/>
                </p:cNvCxnSpPr>
                <p:nvPr/>
              </p:nvCxnSpPr>
              <p:spPr bwMode="auto">
                <a:xfrm>
                  <a:off x="6442672" y="4874188"/>
                  <a:ext cx="375154" cy="390479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5B5D8481-AD28-4FC5-BEBE-EDD00AD1962C}"/>
                    </a:ext>
                  </a:extLst>
                </p:cNvPr>
                <p:cNvCxnSpPr>
                  <a:stCxn id="112" idx="5"/>
                  <a:endCxn id="113" idx="1"/>
                </p:cNvCxnSpPr>
                <p:nvPr/>
              </p:nvCxnSpPr>
              <p:spPr bwMode="auto">
                <a:xfrm>
                  <a:off x="6911442" y="5358283"/>
                  <a:ext cx="158692" cy="408696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12DEB5CC-0F42-4A80-BA39-61B2462902CA}"/>
                    </a:ext>
                  </a:extLst>
                </p:cNvPr>
                <p:cNvCxnSpPr>
                  <a:stCxn id="113" idx="4"/>
                  <a:endCxn id="115" idx="0"/>
                </p:cNvCxnSpPr>
                <p:nvPr/>
              </p:nvCxnSpPr>
              <p:spPr bwMode="auto">
                <a:xfrm flipH="1">
                  <a:off x="7114597" y="5879984"/>
                  <a:ext cx="2346" cy="370571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329F7AA2-8FCE-48F1-80FD-99FDAD78465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886444" y="4606411"/>
                  <a:ext cx="1110121" cy="970020"/>
                </a:xfrm>
                <a:prstGeom prst="line">
                  <a:avLst/>
                </a:prstGeom>
                <a:ln>
                  <a:solidFill>
                    <a:schemeClr val="tx2">
                      <a:lumMod val="60000"/>
                      <a:lumOff val="4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E9C9FC66-11ED-41F0-920C-8A65600301B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610488" y="4563004"/>
                  <a:ext cx="1481042" cy="1294133"/>
                </a:xfrm>
                <a:prstGeom prst="line">
                  <a:avLst/>
                </a:prstGeom>
                <a:ln>
                  <a:solidFill>
                    <a:schemeClr val="tx2">
                      <a:lumMod val="60000"/>
                      <a:lumOff val="4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B5BC41A1-67F5-4880-AD6C-9C630778AC33}"/>
                    </a:ext>
                  </a:extLst>
                </p:cNvPr>
                <p:cNvCxnSpPr>
                  <a:cxnSpLocks/>
                  <a:stCxn id="114" idx="4"/>
                  <a:endCxn id="121" idx="1"/>
                </p:cNvCxnSpPr>
                <p:nvPr/>
              </p:nvCxnSpPr>
              <p:spPr bwMode="auto">
                <a:xfrm>
                  <a:off x="5409081" y="4600301"/>
                  <a:ext cx="1706040" cy="1460543"/>
                </a:xfrm>
                <a:prstGeom prst="line">
                  <a:avLst/>
                </a:prstGeom>
                <a:ln>
                  <a:solidFill>
                    <a:schemeClr val="tx2">
                      <a:lumMod val="60000"/>
                      <a:lumOff val="4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68E594C5-4076-4858-B871-42F36CFF46F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409080" y="4767480"/>
                  <a:ext cx="1686961" cy="1474065"/>
                </a:xfrm>
                <a:prstGeom prst="line">
                  <a:avLst/>
                </a:prstGeom>
                <a:ln>
                  <a:solidFill>
                    <a:schemeClr val="tx2">
                      <a:lumMod val="60000"/>
                      <a:lumOff val="4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52347020-9B8A-4C97-8961-BBFFC884C13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420864" y="4946229"/>
                  <a:ext cx="1510961" cy="1320276"/>
                </a:xfrm>
                <a:prstGeom prst="line">
                  <a:avLst/>
                </a:prstGeom>
                <a:ln>
                  <a:solidFill>
                    <a:schemeClr val="tx2">
                      <a:lumMod val="60000"/>
                      <a:lumOff val="4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651B2E3F-43C6-43B8-8DD6-D647B6EE476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413095" y="5115704"/>
                  <a:ext cx="1349686" cy="1168320"/>
                </a:xfrm>
                <a:prstGeom prst="line">
                  <a:avLst/>
                </a:prstGeom>
                <a:ln>
                  <a:solidFill>
                    <a:schemeClr val="tx2">
                      <a:lumMod val="60000"/>
                      <a:lumOff val="4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BC0B2147-F979-4FB1-977E-98AECCEC896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410946" y="5289867"/>
                  <a:ext cx="1156088" cy="1010188"/>
                </a:xfrm>
                <a:prstGeom prst="line">
                  <a:avLst/>
                </a:prstGeom>
                <a:ln>
                  <a:solidFill>
                    <a:schemeClr val="tx2">
                      <a:lumMod val="60000"/>
                      <a:lumOff val="4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0649A5C6-73D9-41C9-88CE-8EE7FAD10D2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422730" y="5468617"/>
                  <a:ext cx="957584" cy="836736"/>
                </a:xfrm>
                <a:prstGeom prst="line">
                  <a:avLst/>
                </a:prstGeom>
                <a:ln>
                  <a:solidFill>
                    <a:schemeClr val="tx2">
                      <a:lumMod val="60000"/>
                      <a:lumOff val="4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F77EC247-BD25-4A77-AB96-C55819BF4B6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414961" y="5638092"/>
                  <a:ext cx="772068" cy="674630"/>
                </a:xfrm>
                <a:prstGeom prst="line">
                  <a:avLst/>
                </a:prstGeom>
                <a:ln>
                  <a:solidFill>
                    <a:schemeClr val="tx2">
                      <a:lumMod val="60000"/>
                      <a:lumOff val="4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A76A637F-0EF3-47F7-B03B-5AE0A1129DF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430806" y="5841013"/>
                  <a:ext cx="530558" cy="424996"/>
                </a:xfrm>
                <a:prstGeom prst="line">
                  <a:avLst/>
                </a:prstGeom>
                <a:ln>
                  <a:solidFill>
                    <a:schemeClr val="tx2">
                      <a:lumMod val="60000"/>
                      <a:lumOff val="4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DC6A3185-8B45-437E-A34B-D6C93C48B59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 flipH="1">
                  <a:off x="5462731" y="5999622"/>
                  <a:ext cx="278903" cy="319185"/>
                </a:xfrm>
                <a:prstGeom prst="line">
                  <a:avLst/>
                </a:prstGeom>
                <a:ln>
                  <a:solidFill>
                    <a:schemeClr val="tx2">
                      <a:lumMod val="60000"/>
                      <a:lumOff val="4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27EC0A6E-D89D-47DC-9D2B-35BECEB82C99}"/>
                </a:ext>
              </a:extLst>
            </p:cNvPr>
            <p:cNvCxnSpPr/>
            <p:nvPr/>
          </p:nvCxnSpPr>
          <p:spPr bwMode="auto">
            <a:xfrm>
              <a:off x="5399236" y="6305277"/>
              <a:ext cx="2607391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98EBB366-B3BA-46D0-A5FD-9BBD1C425E4E}"/>
                </a:ext>
              </a:extLst>
            </p:cNvPr>
            <p:cNvCxnSpPr/>
            <p:nvPr/>
          </p:nvCxnSpPr>
          <p:spPr bwMode="auto">
            <a:xfrm flipV="1">
              <a:off x="5399236" y="3492701"/>
              <a:ext cx="0" cy="283066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A17B243-DD1C-4701-A86E-EB6593E4A1CB}"/>
                </a:ext>
              </a:extLst>
            </p:cNvPr>
            <p:cNvSpPr txBox="1"/>
            <p:nvPr/>
          </p:nvSpPr>
          <p:spPr>
            <a:xfrm>
              <a:off x="7690620" y="6333878"/>
              <a:ext cx="488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X</a:t>
              </a:r>
              <a:r>
                <a:rPr lang="en-US" altLang="zh-CN" sz="2400" baseline="-25000" dirty="0"/>
                <a:t>1</a:t>
              </a:r>
              <a:endParaRPr lang="zh-CN" altLang="en-US" sz="2400" dirty="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B8BCD8E-B825-400C-BC08-96CEAB2A99C3}"/>
                </a:ext>
              </a:extLst>
            </p:cNvPr>
            <p:cNvSpPr txBox="1"/>
            <p:nvPr/>
          </p:nvSpPr>
          <p:spPr>
            <a:xfrm>
              <a:off x="4827947" y="3447533"/>
              <a:ext cx="804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X</a:t>
              </a:r>
              <a:r>
                <a:rPr lang="en-US" altLang="zh-CN" sz="2400" baseline="-25000" dirty="0"/>
                <a:t>2</a:t>
              </a:r>
              <a:endParaRPr lang="zh-CN" altLang="en-US" sz="24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6FA5430C-0DF5-4A1A-B4AF-6E3B8C172238}"/>
                </a:ext>
              </a:extLst>
            </p:cNvPr>
            <p:cNvSpPr txBox="1"/>
            <p:nvPr/>
          </p:nvSpPr>
          <p:spPr>
            <a:xfrm>
              <a:off x="5041587" y="6302854"/>
              <a:ext cx="488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O</a:t>
              </a:r>
              <a:endParaRPr lang="zh-CN" altLang="en-US" sz="2400" dirty="0"/>
            </a:p>
          </p:txBody>
        </p:sp>
        <p:sp>
          <p:nvSpPr>
            <p:cNvPr id="145" name="AutoShape 5">
              <a:extLst>
                <a:ext uri="{FF2B5EF4-FFF2-40B4-BE49-F238E27FC236}">
                  <a16:creationId xmlns:a16="http://schemas.microsoft.com/office/drawing/2014/main" id="{FC59C61D-297A-40D3-9C72-C2C260FB0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3469" y="4460754"/>
              <a:ext cx="1430506" cy="630667"/>
            </a:xfrm>
            <a:prstGeom prst="wedgeRoundRectCallout">
              <a:avLst>
                <a:gd name="adj1" fmla="val -104062"/>
                <a:gd name="adj2" fmla="val 35646"/>
                <a:gd name="adj3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en-US" altLang="zh-TW" sz="2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Conv(</a:t>
              </a:r>
              <a:r>
                <a:rPr lang="en-US" altLang="zh-CN" sz="2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D'</a:t>
              </a:r>
              <a:r>
                <a:rPr lang="en-US" altLang="zh-TW" sz="2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)</a:t>
              </a:r>
            </a:p>
          </p:txBody>
        </p:sp>
      </p:grpSp>
      <p:sp>
        <p:nvSpPr>
          <p:cNvPr id="151" name="AutoShape 5">
            <a:extLst>
              <a:ext uri="{FF2B5EF4-FFF2-40B4-BE49-F238E27FC236}">
                <a16:creationId xmlns:a16="http://schemas.microsoft.com/office/drawing/2014/main" id="{89FC17A0-1A66-4464-89F9-FDCE848C6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6567" y="314689"/>
            <a:ext cx="5735989" cy="1528749"/>
          </a:xfrm>
          <a:prstGeom prst="wedgeRoundRectCallout">
            <a:avLst>
              <a:gd name="adj1" fmla="val 730"/>
              <a:gd name="adj2" fmla="val 7560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en-US" altLang="zh-CN" sz="2400" b="1" dirty="0">
                <a:solidFill>
                  <a:schemeClr val="tx2"/>
                </a:solidFill>
                <a:latin typeface="+mn-lt"/>
                <a:ea typeface="+mn-ea"/>
              </a:rPr>
              <a:t>Theorem:</a:t>
            </a:r>
            <a:r>
              <a:rPr lang="en-US" altLang="zh-CN" sz="2400" b="1" dirty="0"/>
              <a:t> </a:t>
            </a:r>
            <a:r>
              <a:rPr lang="en-US" altLang="zh-CN" sz="2400" dirty="0"/>
              <a:t>S is a solution of the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zh-CN" sz="2400" dirty="0"/>
              <a:t>-happiness query </a:t>
            </a:r>
            <a:r>
              <a:rPr lang="en-US" altLang="zh-CN" sz="2400" b="1" dirty="0"/>
              <a:t>if and only if </a:t>
            </a:r>
            <a:r>
              <a:rPr lang="en-US" altLang="zh-CN" sz="2400" dirty="0"/>
              <a:t>S is a solution of the spatial coverage problem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0568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7.40741E-7 L 0.22899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0.18715 -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5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BCFA5-ED6D-4761-A6BA-DB2810C0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Algorithm Cone-Greedy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FFCB6-4716-413B-9BBB-D76A37FD8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2114551"/>
            <a:ext cx="8050367" cy="4129087"/>
          </a:xfrm>
        </p:spPr>
        <p:txBody>
          <a:bodyPr/>
          <a:lstStyle/>
          <a:p>
            <a:r>
              <a:rPr lang="en-US" altLang="zh-CN" dirty="0"/>
              <a:t>Idea</a:t>
            </a:r>
          </a:p>
          <a:p>
            <a:pPr lvl="1"/>
            <a:r>
              <a:rPr lang="en-US" altLang="zh-CN" dirty="0"/>
              <a:t>Define the “coverage” of each p in D</a:t>
            </a:r>
          </a:p>
          <a:p>
            <a:pPr lvl="1"/>
            <a:r>
              <a:rPr lang="en-US" altLang="zh-CN" dirty="0"/>
              <a:t>Use a greedy approach to add apartments</a:t>
            </a:r>
          </a:p>
          <a:p>
            <a:pPr lvl="1"/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2CB65-1DCE-47C5-899F-719CEE956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26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Problem Definition</a:t>
            </a:r>
          </a:p>
          <a:p>
            <a:r>
              <a:rPr lang="en-US" dirty="0"/>
              <a:t>Methodology</a:t>
            </a:r>
          </a:p>
          <a:p>
            <a:r>
              <a:rPr lang="en-US" dirty="0"/>
              <a:t>Experiments</a:t>
            </a:r>
          </a:p>
          <a:p>
            <a:r>
              <a:rPr lang="en-US" dirty="0"/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26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BCFA5-ED6D-4761-A6BA-DB2810C0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Algorithm Cone-Greedy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FFCB6-4716-413B-9BBB-D76A37FD8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2114551"/>
            <a:ext cx="8050367" cy="4129087"/>
          </a:xfrm>
        </p:spPr>
        <p:txBody>
          <a:bodyPr/>
          <a:lstStyle/>
          <a:p>
            <a:r>
              <a:rPr lang="en-US" altLang="zh-CN" dirty="0"/>
              <a:t>Idea</a:t>
            </a:r>
          </a:p>
          <a:p>
            <a:pPr lvl="1"/>
            <a:r>
              <a:rPr lang="en-US" altLang="zh-CN" dirty="0"/>
              <a:t>Define the “coverage” of each p in D</a:t>
            </a: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Use a greedy approach to add apartments</a:t>
            </a:r>
          </a:p>
          <a:p>
            <a:pPr lvl="1"/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2CB65-1DCE-47C5-899F-719CEE956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125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863FF-EE8B-4DD8-84D4-12603A733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Coverage based on Visibility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44DBA-845A-4818-9688-93A82B99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95" name="Arc 94">
            <a:extLst>
              <a:ext uri="{FF2B5EF4-FFF2-40B4-BE49-F238E27FC236}">
                <a16:creationId xmlns:a16="http://schemas.microsoft.com/office/drawing/2014/main" id="{3E05358E-5F6F-43FD-8D1D-7E784662E041}"/>
              </a:ext>
            </a:extLst>
          </p:cNvPr>
          <p:cNvSpPr/>
          <p:nvPr/>
        </p:nvSpPr>
        <p:spPr bwMode="auto">
          <a:xfrm rot="9951944">
            <a:off x="1911311" y="3354920"/>
            <a:ext cx="588533" cy="588533"/>
          </a:xfrm>
          <a:prstGeom prst="arc">
            <a:avLst>
              <a:gd name="adj1" fmla="val 15035147"/>
              <a:gd name="adj2" fmla="val 1054798"/>
            </a:avLst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1F6DDE4-E5A3-4D41-A888-61980EEBE32F}"/>
              </a:ext>
            </a:extLst>
          </p:cNvPr>
          <p:cNvGrpSpPr/>
          <p:nvPr/>
        </p:nvGrpSpPr>
        <p:grpSpPr>
          <a:xfrm>
            <a:off x="0" y="2380660"/>
            <a:ext cx="4177526" cy="4118305"/>
            <a:chOff x="2716757" y="2549338"/>
            <a:chExt cx="3351030" cy="330352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8E68CC5-E3F0-4F16-A9DF-9296A81AA8AA}"/>
                </a:ext>
              </a:extLst>
            </p:cNvPr>
            <p:cNvGrpSpPr/>
            <p:nvPr/>
          </p:nvGrpSpPr>
          <p:grpSpPr>
            <a:xfrm>
              <a:off x="2716757" y="2549338"/>
              <a:ext cx="3351030" cy="3303525"/>
              <a:chOff x="4827947" y="3447533"/>
              <a:chExt cx="3351030" cy="3303525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C3FC6720-BEB3-42EB-9E43-FA28918A139F}"/>
                  </a:ext>
                </a:extLst>
              </p:cNvPr>
              <p:cNvGrpSpPr/>
              <p:nvPr/>
            </p:nvGrpSpPr>
            <p:grpSpPr>
              <a:xfrm>
                <a:off x="5342885" y="3905155"/>
                <a:ext cx="2607389" cy="2477793"/>
                <a:chOff x="5342885" y="4028861"/>
                <a:chExt cx="2477213" cy="2354087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CDA6E34-5DF5-4705-98B1-B65F3233DA31}"/>
                    </a:ext>
                  </a:extLst>
                </p:cNvPr>
                <p:cNvSpPr txBox="1"/>
                <p:nvPr/>
              </p:nvSpPr>
              <p:spPr>
                <a:xfrm>
                  <a:off x="7115121" y="5841536"/>
                  <a:ext cx="704977" cy="3963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p</a:t>
                  </a:r>
                  <a:r>
                    <a:rPr lang="en-US" altLang="zh-CN" sz="2800" baseline="-250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6</a:t>
                  </a:r>
                  <a:r>
                    <a:rPr lang="en-US" altLang="zh-CN" sz="28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'</a:t>
                  </a:r>
                  <a:endParaRPr lang="zh-CN" altLang="en-US" sz="2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C8BEE082-5B38-4E66-853E-9A2FACCD3D07}"/>
                    </a:ext>
                  </a:extLst>
                </p:cNvPr>
                <p:cNvGrpSpPr/>
                <p:nvPr/>
              </p:nvGrpSpPr>
              <p:grpSpPr>
                <a:xfrm>
                  <a:off x="5342885" y="4028861"/>
                  <a:ext cx="2303383" cy="2354087"/>
                  <a:chOff x="5342885" y="4028861"/>
                  <a:chExt cx="2303383" cy="2354087"/>
                </a:xfrm>
              </p:grpSpPr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AC6B08F6-335D-420C-B664-3794DDD845C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760416" y="4469173"/>
                    <a:ext cx="132393" cy="132393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zh-CN" alt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585EBEF0-2717-4669-8DE5-955171D7E20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329667" y="4761183"/>
                    <a:ext cx="132393" cy="132393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zh-CN" alt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A169B397-3681-4B10-9EF8-9300A0375BB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798437" y="5245279"/>
                    <a:ext cx="132393" cy="132393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zh-CN" alt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332A22B4-1C44-427B-ACB2-A7238AA6229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50746" y="5747591"/>
                    <a:ext cx="132393" cy="132393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zh-CN" alt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1F5A33B8-F435-4B19-BFA4-4DC01A6B123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42885" y="4467908"/>
                    <a:ext cx="132393" cy="132393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zh-CN" alt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C58D6882-F509-43CE-962F-6B247CBC187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48400" y="6250555"/>
                    <a:ext cx="132393" cy="132393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zh-CN" alt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ADEBF8DD-4959-46A7-9C69-33EAEDF33BD3}"/>
                      </a:ext>
                    </a:extLst>
                  </p:cNvPr>
                  <p:cNvSpPr txBox="1"/>
                  <p:nvPr/>
                </p:nvSpPr>
                <p:spPr>
                  <a:xfrm>
                    <a:off x="5359898" y="4028861"/>
                    <a:ext cx="588419" cy="3963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p</a:t>
                    </a:r>
                    <a:r>
                      <a:rPr lang="en-US" altLang="zh-CN" sz="2800" baseline="-25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1</a:t>
                    </a:r>
                    <a:r>
                      <a:rPr lang="en-US" altLang="zh-CN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'</a:t>
                    </a:r>
                    <a:endParaRPr lang="zh-CN" altLang="en-US" sz="28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25FE1B05-5648-4267-9C85-B15B0F5FD5B5}"/>
                      </a:ext>
                    </a:extLst>
                  </p:cNvPr>
                  <p:cNvSpPr txBox="1"/>
                  <p:nvPr/>
                </p:nvSpPr>
                <p:spPr>
                  <a:xfrm>
                    <a:off x="6052983" y="4856888"/>
                    <a:ext cx="619249" cy="3963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p</a:t>
                    </a:r>
                    <a:r>
                      <a:rPr lang="en-US" altLang="zh-CN" sz="2800" baseline="-25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3</a:t>
                    </a:r>
                    <a:r>
                      <a:rPr lang="en-US" altLang="zh-CN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'</a:t>
                    </a:r>
                    <a:endParaRPr lang="zh-CN" altLang="en-US" sz="28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BD183907-A8E7-4C15-BCE3-E2BCD738F900}"/>
                      </a:ext>
                    </a:extLst>
                  </p:cNvPr>
                  <p:cNvSpPr txBox="1"/>
                  <p:nvPr/>
                </p:nvSpPr>
                <p:spPr>
                  <a:xfrm>
                    <a:off x="6930832" y="4926178"/>
                    <a:ext cx="548038" cy="3963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p</a:t>
                    </a:r>
                    <a:r>
                      <a:rPr lang="en-US" altLang="zh-CN" sz="2800" baseline="-25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4</a:t>
                    </a:r>
                    <a:r>
                      <a:rPr lang="en-US" altLang="zh-CN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'</a:t>
                    </a:r>
                    <a:endParaRPr lang="zh-CN" altLang="en-US" sz="28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80F36E3C-90E7-40C0-988C-853BAC50452E}"/>
                      </a:ext>
                    </a:extLst>
                  </p:cNvPr>
                  <p:cNvSpPr txBox="1"/>
                  <p:nvPr/>
                </p:nvSpPr>
                <p:spPr>
                  <a:xfrm>
                    <a:off x="7098230" y="5400919"/>
                    <a:ext cx="548038" cy="3963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p</a:t>
                    </a:r>
                    <a:r>
                      <a:rPr lang="en-US" altLang="zh-CN" sz="2800" baseline="-25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5</a:t>
                    </a:r>
                    <a:r>
                      <a:rPr lang="en-US" altLang="zh-CN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'</a:t>
                    </a:r>
                    <a:endParaRPr lang="zh-CN" altLang="en-US" sz="28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DF7257EB-3EEB-40F4-9475-79B5BC41EE41}"/>
                      </a:ext>
                    </a:extLst>
                  </p:cNvPr>
                  <p:cNvSpPr txBox="1"/>
                  <p:nvPr/>
                </p:nvSpPr>
                <p:spPr>
                  <a:xfrm>
                    <a:off x="5847968" y="4094765"/>
                    <a:ext cx="599024" cy="3963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p</a:t>
                    </a:r>
                    <a:r>
                      <a:rPr lang="en-US" altLang="zh-CN" sz="2800" baseline="-25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2</a:t>
                    </a:r>
                    <a:r>
                      <a:rPr lang="en-US" altLang="zh-CN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'</a:t>
                    </a:r>
                    <a:endParaRPr lang="zh-CN" altLang="en-US" sz="28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F62B5290-EDDA-4E70-82D6-017DE180A54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5409081" y="4515441"/>
                    <a:ext cx="417531" cy="126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10CEAF70-7792-4BB0-82B3-E5E1C798D8DC}"/>
                      </a:ext>
                    </a:extLst>
                  </p:cNvPr>
                  <p:cNvCxnSpPr>
                    <a:stCxn id="52" idx="5"/>
                    <a:endCxn id="53" idx="1"/>
                  </p:cNvCxnSpPr>
                  <p:nvPr/>
                </p:nvCxnSpPr>
                <p:spPr bwMode="auto">
                  <a:xfrm>
                    <a:off x="5873421" y="4582178"/>
                    <a:ext cx="475635" cy="19839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6DA3276D-594F-4B11-933C-CCAE4B31C348}"/>
                      </a:ext>
                    </a:extLst>
                  </p:cNvPr>
                  <p:cNvCxnSpPr>
                    <a:stCxn id="53" idx="5"/>
                    <a:endCxn id="54" idx="1"/>
                  </p:cNvCxnSpPr>
                  <p:nvPr/>
                </p:nvCxnSpPr>
                <p:spPr bwMode="auto">
                  <a:xfrm>
                    <a:off x="6442672" y="4874188"/>
                    <a:ext cx="375154" cy="39047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494F8195-389B-4D8B-9B36-390DF212F589}"/>
                      </a:ext>
                    </a:extLst>
                  </p:cNvPr>
                  <p:cNvCxnSpPr>
                    <a:stCxn id="54" idx="5"/>
                    <a:endCxn id="55" idx="1"/>
                  </p:cNvCxnSpPr>
                  <p:nvPr/>
                </p:nvCxnSpPr>
                <p:spPr bwMode="auto">
                  <a:xfrm>
                    <a:off x="6911442" y="5358283"/>
                    <a:ext cx="158692" cy="40869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1F5AB8E8-A800-4E57-A907-47AB08071540}"/>
                      </a:ext>
                    </a:extLst>
                  </p:cNvPr>
                  <p:cNvCxnSpPr>
                    <a:stCxn id="55" idx="4"/>
                    <a:endCxn id="57" idx="0"/>
                  </p:cNvCxnSpPr>
                  <p:nvPr/>
                </p:nvCxnSpPr>
                <p:spPr bwMode="auto">
                  <a:xfrm flipH="1">
                    <a:off x="7114597" y="5879984"/>
                    <a:ext cx="2346" cy="37057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E52DA272-A5FB-4BFE-846E-ECA45A92E4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886444" y="4606411"/>
                    <a:ext cx="1110121" cy="970020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902D645B-E5EA-43AE-8607-264E48F6ED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610488" y="4563004"/>
                    <a:ext cx="1481042" cy="1294133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ECAA7E29-2F5C-4CE5-9D29-FD4396052318}"/>
                      </a:ext>
                    </a:extLst>
                  </p:cNvPr>
                  <p:cNvCxnSpPr>
                    <a:cxnSpLocks/>
                    <a:stCxn id="56" idx="4"/>
                    <a:endCxn id="50" idx="1"/>
                  </p:cNvCxnSpPr>
                  <p:nvPr/>
                </p:nvCxnSpPr>
                <p:spPr bwMode="auto">
                  <a:xfrm>
                    <a:off x="5409082" y="4600301"/>
                    <a:ext cx="1706040" cy="1439411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9C509918-7E48-49E5-A6DF-940D516426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409080" y="4767480"/>
                    <a:ext cx="1686961" cy="1474065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77974ED2-F0DD-416E-BB6F-98F553E803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420864" y="4946229"/>
                    <a:ext cx="1510961" cy="1320276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0302F73A-B010-4843-AFDF-B6C70A8047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413095" y="5115704"/>
                    <a:ext cx="1349686" cy="1168320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BC168ACF-9094-40A0-B128-6FF4C27E6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410946" y="5289867"/>
                    <a:ext cx="1156088" cy="1010188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61684D62-ABCB-49B2-B7D5-A8257898C3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422730" y="5468617"/>
                    <a:ext cx="957584" cy="836736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9090585A-90E4-4894-AEEA-568102A477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414961" y="5638092"/>
                    <a:ext cx="772068" cy="674630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54D72229-14E9-401D-A529-8A6383C5EB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430806" y="5841013"/>
                    <a:ext cx="530558" cy="424996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45298F95-777C-4681-A2E8-7DB5A6B587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rot="16200000" flipH="1">
                    <a:off x="5462731" y="5999622"/>
                    <a:ext cx="278903" cy="319185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CFB2230E-2525-4FDA-9A23-748F83B3B7A1}"/>
                  </a:ext>
                </a:extLst>
              </p:cNvPr>
              <p:cNvCxnSpPr/>
              <p:nvPr/>
            </p:nvCxnSpPr>
            <p:spPr bwMode="auto">
              <a:xfrm>
                <a:off x="5399236" y="6305277"/>
                <a:ext cx="2607391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3C10C49D-1E09-4B00-9D9B-9FF674B3B883}"/>
                  </a:ext>
                </a:extLst>
              </p:cNvPr>
              <p:cNvCxnSpPr/>
              <p:nvPr/>
            </p:nvCxnSpPr>
            <p:spPr bwMode="auto">
              <a:xfrm flipV="1">
                <a:off x="5399236" y="3492701"/>
                <a:ext cx="0" cy="2830663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51BADC7-08EE-45CE-B4DB-F64EF21B5DB2}"/>
                  </a:ext>
                </a:extLst>
              </p:cNvPr>
              <p:cNvSpPr txBox="1"/>
              <p:nvPr/>
            </p:nvSpPr>
            <p:spPr>
              <a:xfrm>
                <a:off x="7690620" y="6333878"/>
                <a:ext cx="488357" cy="417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X</a:t>
                </a:r>
                <a:r>
                  <a:rPr lang="en-US" altLang="zh-CN" sz="2800" baseline="-25000" dirty="0"/>
                  <a:t>1</a:t>
                </a:r>
                <a:endParaRPr lang="zh-CN" altLang="en-US" sz="28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C00A134-005C-4666-BBC5-8759BCB572BF}"/>
                  </a:ext>
                </a:extLst>
              </p:cNvPr>
              <p:cNvSpPr txBox="1"/>
              <p:nvPr/>
            </p:nvSpPr>
            <p:spPr>
              <a:xfrm>
                <a:off x="4827947" y="3447533"/>
                <a:ext cx="804882" cy="417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X</a:t>
                </a:r>
                <a:r>
                  <a:rPr lang="en-US" altLang="zh-CN" sz="2800" baseline="-25000" dirty="0"/>
                  <a:t>2</a:t>
                </a:r>
                <a:endParaRPr lang="zh-CN" altLang="en-US" sz="2800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41553A4-2514-47D4-9DB4-EFB85B429D49}"/>
                  </a:ext>
                </a:extLst>
              </p:cNvPr>
              <p:cNvSpPr txBox="1"/>
              <p:nvPr/>
            </p:nvSpPr>
            <p:spPr>
              <a:xfrm>
                <a:off x="5041587" y="6302854"/>
                <a:ext cx="488357" cy="417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O</a:t>
                </a:r>
                <a:endParaRPr lang="zh-CN" altLang="en-US" sz="2800" dirty="0"/>
              </a:p>
            </p:txBody>
          </p:sp>
          <p:sp>
            <p:nvSpPr>
              <p:cNvPr id="49" name="AutoShape 5">
                <a:extLst>
                  <a:ext uri="{FF2B5EF4-FFF2-40B4-BE49-F238E27FC236}">
                    <a16:creationId xmlns:a16="http://schemas.microsoft.com/office/drawing/2014/main" id="{61AE7605-ED43-422C-BA7C-FE013E92A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2350" y="6214871"/>
                <a:ext cx="1158232" cy="417180"/>
              </a:xfrm>
              <a:prstGeom prst="wedgeRoundRectCallout">
                <a:avLst>
                  <a:gd name="adj1" fmla="val -2028"/>
                  <a:gd name="adj2" fmla="val -168640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TW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Conv(</a:t>
                </a:r>
                <a:r>
                  <a:rPr lang="en-US" altLang="zh-CN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D'</a:t>
                </a:r>
                <a:r>
                  <a:rPr lang="en-US" altLang="zh-TW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)</a:t>
                </a:r>
              </a:p>
            </p:txBody>
          </p:sp>
        </p:grp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97FD0F7-8D26-4CDD-B0E1-87E72D64E58D}"/>
                </a:ext>
              </a:extLst>
            </p:cNvPr>
            <p:cNvSpPr/>
            <p:nvPr/>
          </p:nvSpPr>
          <p:spPr bwMode="auto">
            <a:xfrm>
              <a:off x="4406607" y="3479400"/>
              <a:ext cx="162784" cy="16278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07B5504-C6C7-4082-B9A1-F640E560262C}"/>
                </a:ext>
              </a:extLst>
            </p:cNvPr>
            <p:cNvSpPr txBox="1"/>
            <p:nvPr/>
          </p:nvSpPr>
          <p:spPr>
            <a:xfrm>
              <a:off x="4582894" y="3306434"/>
              <a:ext cx="530500" cy="41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p</a:t>
              </a:r>
              <a:r>
                <a:rPr lang="en-US" altLang="zh-CN" sz="2800" baseline="-25000" dirty="0"/>
                <a:t>3</a:t>
              </a:r>
              <a:endParaRPr lang="zh-CN" altLang="en-US" sz="2800" dirty="0"/>
            </a:p>
          </p:txBody>
        </p:sp>
      </p:grp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74E4523-402B-4B50-BCAF-86906908D0DD}"/>
              </a:ext>
            </a:extLst>
          </p:cNvPr>
          <p:cNvCxnSpPr>
            <a:stCxn id="52" idx="6"/>
            <a:endCxn id="79" idx="2"/>
          </p:cNvCxnSpPr>
          <p:nvPr/>
        </p:nvCxnSpPr>
        <p:spPr bwMode="auto">
          <a:xfrm>
            <a:off x="1363525" y="3615765"/>
            <a:ext cx="743108" cy="2581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5A0FFCD-A231-42DD-909F-4CC5839EDA53}"/>
              </a:ext>
            </a:extLst>
          </p:cNvPr>
          <p:cNvCxnSpPr>
            <a:stCxn id="54" idx="0"/>
            <a:endCxn id="79" idx="5"/>
          </p:cNvCxnSpPr>
          <p:nvPr/>
        </p:nvCxnSpPr>
        <p:spPr bwMode="auto">
          <a:xfrm flipH="1" flipV="1">
            <a:off x="2279848" y="3713327"/>
            <a:ext cx="358856" cy="83394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7FDD1F02-A7B8-4CB0-9553-18D158405519}"/>
              </a:ext>
            </a:extLst>
          </p:cNvPr>
          <p:cNvGrpSpPr/>
          <p:nvPr/>
        </p:nvGrpSpPr>
        <p:grpSpPr>
          <a:xfrm>
            <a:off x="1403552" y="2270575"/>
            <a:ext cx="661342" cy="1343222"/>
            <a:chOff x="1403552" y="2270575"/>
            <a:chExt cx="661342" cy="1343222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C3F9057-BEAC-4A40-8098-D1501248C6F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838814" y="2436968"/>
              <a:ext cx="15248" cy="117682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CDF7EEC-03CF-47C0-BBFF-3FBD95060028}"/>
                </a:ext>
              </a:extLst>
            </p:cNvPr>
            <p:cNvSpPr txBox="1"/>
            <p:nvPr/>
          </p:nvSpPr>
          <p:spPr>
            <a:xfrm>
              <a:off x="1403552" y="2270575"/>
              <a:ext cx="661342" cy="520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v</a:t>
              </a:r>
              <a:r>
                <a:rPr lang="en-US" altLang="zh-CN" sz="2800" baseline="-25000" dirty="0"/>
                <a:t>1</a:t>
              </a:r>
              <a:endParaRPr lang="zh-CN" altLang="en-US" sz="28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990C159-E355-4084-ADB9-8377E240CE4D}"/>
              </a:ext>
            </a:extLst>
          </p:cNvPr>
          <p:cNvGrpSpPr/>
          <p:nvPr/>
        </p:nvGrpSpPr>
        <p:grpSpPr>
          <a:xfrm>
            <a:off x="2459445" y="3448945"/>
            <a:ext cx="1725817" cy="686697"/>
            <a:chOff x="2459445" y="3448945"/>
            <a:chExt cx="1725817" cy="686697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CFEEBF2-AC86-4F65-8B45-8757CA90ACB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59445" y="3530163"/>
              <a:ext cx="1173428" cy="6054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D20A803B-1C56-4742-B74C-EACAAC5D8028}"/>
                </a:ext>
              </a:extLst>
            </p:cNvPr>
            <p:cNvSpPr txBox="1"/>
            <p:nvPr/>
          </p:nvSpPr>
          <p:spPr>
            <a:xfrm>
              <a:off x="3523920" y="3448945"/>
              <a:ext cx="661342" cy="520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v</a:t>
              </a:r>
              <a:r>
                <a:rPr lang="en-US" altLang="zh-CN" sz="2800" baseline="-25000" dirty="0"/>
                <a:t>2</a:t>
              </a:r>
              <a:endParaRPr lang="zh-CN" altLang="en-US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B8D9EE6-63D9-4833-ADE5-88CB82811BED}"/>
              </a:ext>
            </a:extLst>
          </p:cNvPr>
          <p:cNvGrpSpPr/>
          <p:nvPr/>
        </p:nvGrpSpPr>
        <p:grpSpPr>
          <a:xfrm>
            <a:off x="4888081" y="2248510"/>
            <a:ext cx="4071855" cy="3236455"/>
            <a:chOff x="3304698" y="1160800"/>
            <a:chExt cx="5891158" cy="4682501"/>
          </a:xfrm>
        </p:grpSpPr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8E57A54A-BB7F-47EA-8208-C1A23E5A0167}"/>
                </a:ext>
              </a:extLst>
            </p:cNvPr>
            <p:cNvCxnSpPr/>
            <p:nvPr/>
          </p:nvCxnSpPr>
          <p:spPr bwMode="auto">
            <a:xfrm>
              <a:off x="4237678" y="5618772"/>
              <a:ext cx="3654866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8DB4CA8F-5247-4A72-9103-C716F090A1E6}"/>
                </a:ext>
              </a:extLst>
            </p:cNvPr>
            <p:cNvCxnSpPr/>
            <p:nvPr/>
          </p:nvCxnSpPr>
          <p:spPr bwMode="auto">
            <a:xfrm flipV="1">
              <a:off x="4237678" y="1676291"/>
              <a:ext cx="0" cy="396783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ADB3DFC-E7BC-4BEC-8C2A-1330805C5F98}"/>
                </a:ext>
              </a:extLst>
            </p:cNvPr>
            <p:cNvSpPr txBox="1"/>
            <p:nvPr/>
          </p:nvSpPr>
          <p:spPr>
            <a:xfrm>
              <a:off x="7899244" y="5086307"/>
              <a:ext cx="1296612" cy="756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w</a:t>
              </a:r>
              <a:r>
                <a:rPr lang="en-US" altLang="zh-CN" sz="2800" baseline="-25000" dirty="0"/>
                <a:t>1</a:t>
              </a:r>
              <a:endParaRPr lang="zh-CN" altLang="en-US" sz="2800" dirty="0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91DE3783-3893-4264-8EA9-80D3BAA49CC2}"/>
                </a:ext>
              </a:extLst>
            </p:cNvPr>
            <p:cNvSpPr txBox="1"/>
            <p:nvPr/>
          </p:nvSpPr>
          <p:spPr>
            <a:xfrm>
              <a:off x="3304698" y="1160800"/>
              <a:ext cx="1128230" cy="756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w</a:t>
              </a:r>
              <a:r>
                <a:rPr lang="en-US" altLang="zh-CN" sz="2800" baseline="-25000" dirty="0"/>
                <a:t>2</a:t>
              </a:r>
              <a:endParaRPr lang="zh-CN" altLang="en-US" sz="2800" dirty="0"/>
            </a:p>
          </p:txBody>
        </p:sp>
      </p:grpSp>
      <p:sp>
        <p:nvSpPr>
          <p:cNvPr id="143" name="AutoShape 5">
            <a:extLst>
              <a:ext uri="{FF2B5EF4-FFF2-40B4-BE49-F238E27FC236}">
                <a16:creationId xmlns:a16="http://schemas.microsoft.com/office/drawing/2014/main" id="{EEC78844-3772-4C53-8B83-E712D25D7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480" y="5579259"/>
            <a:ext cx="4278686" cy="1174790"/>
          </a:xfrm>
          <a:prstGeom prst="wedgeRoundRectCallout">
            <a:avLst>
              <a:gd name="adj1" fmla="val 11849"/>
              <a:gd name="adj2" fmla="val -7045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TW" sz="2000" dirty="0"/>
              <a:t>Utility Space (Recall that </a:t>
            </a:r>
            <a:r>
              <a:rPr lang="en-US" altLang="zh-CN" sz="2000" dirty="0"/>
              <a:t>e</a:t>
            </a:r>
            <a:r>
              <a:rPr lang="en-US" altLang="zh-TW" sz="2000" dirty="0"/>
              <a:t>ach user’s preference is represented in the form of a utility vector (w</a:t>
            </a:r>
            <a:r>
              <a:rPr lang="en-US" altLang="zh-TW" sz="2000" baseline="-25000" dirty="0"/>
              <a:t>1</a:t>
            </a:r>
            <a:r>
              <a:rPr lang="en-US" altLang="zh-TW" sz="2000" dirty="0"/>
              <a:t>, w</a:t>
            </a:r>
            <a:r>
              <a:rPr lang="en-US" altLang="zh-TW" sz="2000" baseline="-25000" dirty="0"/>
              <a:t>2</a:t>
            </a:r>
            <a:r>
              <a:rPr lang="en-US" altLang="zh-TW" sz="2000" dirty="0"/>
              <a:t>))</a:t>
            </a:r>
            <a:endParaRPr kumimoji="0" lang="en-US" altLang="zh-TW" sz="2000" dirty="0"/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TW" sz="2000" dirty="0"/>
              <a:t> </a:t>
            </a:r>
          </a:p>
        </p:txBody>
      </p:sp>
      <p:sp>
        <p:nvSpPr>
          <p:cNvPr id="96" name="AutoShape 5">
            <a:extLst>
              <a:ext uri="{FF2B5EF4-FFF2-40B4-BE49-F238E27FC236}">
                <a16:creationId xmlns:a16="http://schemas.microsoft.com/office/drawing/2014/main" id="{886EB63F-20AE-43C4-A8FC-1ABB92AD2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7810" y="1735086"/>
            <a:ext cx="2410669" cy="812964"/>
          </a:xfrm>
          <a:prstGeom prst="wedgeRoundRectCallout">
            <a:avLst>
              <a:gd name="adj1" fmla="val -46994"/>
              <a:gd name="adj2" fmla="val 19561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2000" dirty="0"/>
              <a:t>The visible range from p</a:t>
            </a:r>
            <a:r>
              <a:rPr lang="en-US" altLang="zh-CN" sz="2000" baseline="-25000" dirty="0"/>
              <a:t>3 </a:t>
            </a:r>
            <a:r>
              <a:rPr lang="en-US" altLang="zh-CN" sz="2000" dirty="0"/>
              <a:t>to Conv(D’)</a:t>
            </a:r>
            <a:endParaRPr lang="en-US" altLang="zh-TW" sz="2000" dirty="0"/>
          </a:p>
        </p:txBody>
      </p:sp>
      <p:sp>
        <p:nvSpPr>
          <p:cNvPr id="163" name="AutoShape 5">
            <a:extLst>
              <a:ext uri="{FF2B5EF4-FFF2-40B4-BE49-F238E27FC236}">
                <a16:creationId xmlns:a16="http://schemas.microsoft.com/office/drawing/2014/main" id="{8142D564-5B67-4FA2-8719-DD7B0C848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5799" y="2768610"/>
            <a:ext cx="1946691" cy="511500"/>
          </a:xfrm>
          <a:prstGeom prst="wedgeRoundRectCallout">
            <a:avLst>
              <a:gd name="adj1" fmla="val -26604"/>
              <a:gd name="adj2" fmla="val 161822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2000" dirty="0"/>
              <a:t>Extreme vector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149724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143" grpId="0" animBg="1"/>
      <p:bldP spid="96" grpId="0" animBg="1"/>
      <p:bldP spid="16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863FF-EE8B-4DD8-84D4-12603A733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Coverage based on Visibility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44DBA-845A-4818-9688-93A82B99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95" name="Arc 94">
            <a:extLst>
              <a:ext uri="{FF2B5EF4-FFF2-40B4-BE49-F238E27FC236}">
                <a16:creationId xmlns:a16="http://schemas.microsoft.com/office/drawing/2014/main" id="{3E05358E-5F6F-43FD-8D1D-7E784662E041}"/>
              </a:ext>
            </a:extLst>
          </p:cNvPr>
          <p:cNvSpPr/>
          <p:nvPr/>
        </p:nvSpPr>
        <p:spPr bwMode="auto">
          <a:xfrm rot="9951944">
            <a:off x="1911311" y="3354920"/>
            <a:ext cx="588533" cy="588533"/>
          </a:xfrm>
          <a:prstGeom prst="arc">
            <a:avLst>
              <a:gd name="adj1" fmla="val 15035147"/>
              <a:gd name="adj2" fmla="val 1054798"/>
            </a:avLst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1F6DDE4-E5A3-4D41-A888-61980EEBE32F}"/>
              </a:ext>
            </a:extLst>
          </p:cNvPr>
          <p:cNvGrpSpPr/>
          <p:nvPr/>
        </p:nvGrpSpPr>
        <p:grpSpPr>
          <a:xfrm>
            <a:off x="0" y="2380660"/>
            <a:ext cx="4177526" cy="4118305"/>
            <a:chOff x="2716757" y="2549338"/>
            <a:chExt cx="3351030" cy="330352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8E68CC5-E3F0-4F16-A9DF-9296A81AA8AA}"/>
                </a:ext>
              </a:extLst>
            </p:cNvPr>
            <p:cNvGrpSpPr/>
            <p:nvPr/>
          </p:nvGrpSpPr>
          <p:grpSpPr>
            <a:xfrm>
              <a:off x="2716757" y="2549338"/>
              <a:ext cx="3351030" cy="3303525"/>
              <a:chOff x="4827947" y="3447533"/>
              <a:chExt cx="3351030" cy="3303525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C3FC6720-BEB3-42EB-9E43-FA28918A139F}"/>
                  </a:ext>
                </a:extLst>
              </p:cNvPr>
              <p:cNvGrpSpPr/>
              <p:nvPr/>
            </p:nvGrpSpPr>
            <p:grpSpPr>
              <a:xfrm>
                <a:off x="5342885" y="3905155"/>
                <a:ext cx="2607389" cy="2477793"/>
                <a:chOff x="5342885" y="4028861"/>
                <a:chExt cx="2477213" cy="2354087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CDA6E34-5DF5-4705-98B1-B65F3233DA31}"/>
                    </a:ext>
                  </a:extLst>
                </p:cNvPr>
                <p:cNvSpPr txBox="1"/>
                <p:nvPr/>
              </p:nvSpPr>
              <p:spPr>
                <a:xfrm>
                  <a:off x="7115121" y="5841536"/>
                  <a:ext cx="704977" cy="3963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p</a:t>
                  </a:r>
                  <a:r>
                    <a:rPr lang="en-US" altLang="zh-CN" sz="2800" baseline="-250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6</a:t>
                  </a:r>
                  <a:r>
                    <a:rPr lang="en-US" altLang="zh-CN" sz="28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'</a:t>
                  </a:r>
                  <a:endParaRPr lang="zh-CN" altLang="en-US" sz="2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C8BEE082-5B38-4E66-853E-9A2FACCD3D07}"/>
                    </a:ext>
                  </a:extLst>
                </p:cNvPr>
                <p:cNvGrpSpPr/>
                <p:nvPr/>
              </p:nvGrpSpPr>
              <p:grpSpPr>
                <a:xfrm>
                  <a:off x="5342885" y="4028861"/>
                  <a:ext cx="2303383" cy="2354087"/>
                  <a:chOff x="5342885" y="4028861"/>
                  <a:chExt cx="2303383" cy="2354087"/>
                </a:xfrm>
              </p:grpSpPr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AC6B08F6-335D-420C-B664-3794DDD845C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760416" y="4469173"/>
                    <a:ext cx="132393" cy="132393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zh-CN" alt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585EBEF0-2717-4669-8DE5-955171D7E20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329667" y="4761183"/>
                    <a:ext cx="132393" cy="132393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zh-CN" alt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A169B397-3681-4B10-9EF8-9300A0375BB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798437" y="5245279"/>
                    <a:ext cx="132393" cy="132393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zh-CN" alt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332A22B4-1C44-427B-ACB2-A7238AA6229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50746" y="5747591"/>
                    <a:ext cx="132393" cy="132393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zh-CN" alt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1F5A33B8-F435-4B19-BFA4-4DC01A6B123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42885" y="4467908"/>
                    <a:ext cx="132393" cy="132393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zh-CN" alt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C58D6882-F509-43CE-962F-6B247CBC187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48400" y="6250555"/>
                    <a:ext cx="132393" cy="132393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zh-CN" alt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ADEBF8DD-4959-46A7-9C69-33EAEDF33BD3}"/>
                      </a:ext>
                    </a:extLst>
                  </p:cNvPr>
                  <p:cNvSpPr txBox="1"/>
                  <p:nvPr/>
                </p:nvSpPr>
                <p:spPr>
                  <a:xfrm>
                    <a:off x="5359898" y="4028861"/>
                    <a:ext cx="588419" cy="3963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p</a:t>
                    </a:r>
                    <a:r>
                      <a:rPr lang="en-US" altLang="zh-CN" sz="2800" baseline="-25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1</a:t>
                    </a:r>
                    <a:r>
                      <a:rPr lang="en-US" altLang="zh-CN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'</a:t>
                    </a:r>
                    <a:endParaRPr lang="zh-CN" altLang="en-US" sz="28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25FE1B05-5648-4267-9C85-B15B0F5FD5B5}"/>
                      </a:ext>
                    </a:extLst>
                  </p:cNvPr>
                  <p:cNvSpPr txBox="1"/>
                  <p:nvPr/>
                </p:nvSpPr>
                <p:spPr>
                  <a:xfrm>
                    <a:off x="6052983" y="4856888"/>
                    <a:ext cx="619249" cy="3963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p</a:t>
                    </a:r>
                    <a:r>
                      <a:rPr lang="en-US" altLang="zh-CN" sz="2800" baseline="-25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3</a:t>
                    </a:r>
                    <a:r>
                      <a:rPr lang="en-US" altLang="zh-CN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'</a:t>
                    </a:r>
                    <a:endParaRPr lang="zh-CN" altLang="en-US" sz="28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BD183907-A8E7-4C15-BCE3-E2BCD738F900}"/>
                      </a:ext>
                    </a:extLst>
                  </p:cNvPr>
                  <p:cNvSpPr txBox="1"/>
                  <p:nvPr/>
                </p:nvSpPr>
                <p:spPr>
                  <a:xfrm>
                    <a:off x="6930832" y="4926178"/>
                    <a:ext cx="548038" cy="3963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p</a:t>
                    </a:r>
                    <a:r>
                      <a:rPr lang="en-US" altLang="zh-CN" sz="2800" baseline="-25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4</a:t>
                    </a:r>
                    <a:r>
                      <a:rPr lang="en-US" altLang="zh-CN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'</a:t>
                    </a:r>
                    <a:endParaRPr lang="zh-CN" altLang="en-US" sz="28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80F36E3C-90E7-40C0-988C-853BAC50452E}"/>
                      </a:ext>
                    </a:extLst>
                  </p:cNvPr>
                  <p:cNvSpPr txBox="1"/>
                  <p:nvPr/>
                </p:nvSpPr>
                <p:spPr>
                  <a:xfrm>
                    <a:off x="7098230" y="5400919"/>
                    <a:ext cx="548038" cy="3963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p</a:t>
                    </a:r>
                    <a:r>
                      <a:rPr lang="en-US" altLang="zh-CN" sz="2800" baseline="-25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5</a:t>
                    </a:r>
                    <a:r>
                      <a:rPr lang="en-US" altLang="zh-CN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'</a:t>
                    </a:r>
                    <a:endParaRPr lang="zh-CN" altLang="en-US" sz="28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DF7257EB-3EEB-40F4-9475-79B5BC41EE41}"/>
                      </a:ext>
                    </a:extLst>
                  </p:cNvPr>
                  <p:cNvSpPr txBox="1"/>
                  <p:nvPr/>
                </p:nvSpPr>
                <p:spPr>
                  <a:xfrm>
                    <a:off x="5847968" y="4094765"/>
                    <a:ext cx="599024" cy="3963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p</a:t>
                    </a:r>
                    <a:r>
                      <a:rPr lang="en-US" altLang="zh-CN" sz="2800" baseline="-25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2</a:t>
                    </a:r>
                    <a:r>
                      <a:rPr lang="en-US" altLang="zh-CN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'</a:t>
                    </a:r>
                    <a:endParaRPr lang="zh-CN" altLang="en-US" sz="28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F62B5290-EDDA-4E70-82D6-017DE180A54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5409081" y="4515441"/>
                    <a:ext cx="417531" cy="126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10CEAF70-7792-4BB0-82B3-E5E1C798D8DC}"/>
                      </a:ext>
                    </a:extLst>
                  </p:cNvPr>
                  <p:cNvCxnSpPr>
                    <a:stCxn id="52" idx="5"/>
                    <a:endCxn id="53" idx="1"/>
                  </p:cNvCxnSpPr>
                  <p:nvPr/>
                </p:nvCxnSpPr>
                <p:spPr bwMode="auto">
                  <a:xfrm>
                    <a:off x="5873421" y="4582178"/>
                    <a:ext cx="475635" cy="19839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6DA3276D-594F-4B11-933C-CCAE4B31C348}"/>
                      </a:ext>
                    </a:extLst>
                  </p:cNvPr>
                  <p:cNvCxnSpPr>
                    <a:stCxn id="53" idx="5"/>
                    <a:endCxn id="54" idx="1"/>
                  </p:cNvCxnSpPr>
                  <p:nvPr/>
                </p:nvCxnSpPr>
                <p:spPr bwMode="auto">
                  <a:xfrm>
                    <a:off x="6442672" y="4874188"/>
                    <a:ext cx="375154" cy="39047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494F8195-389B-4D8B-9B36-390DF212F589}"/>
                      </a:ext>
                    </a:extLst>
                  </p:cNvPr>
                  <p:cNvCxnSpPr>
                    <a:stCxn id="54" idx="5"/>
                    <a:endCxn id="55" idx="1"/>
                  </p:cNvCxnSpPr>
                  <p:nvPr/>
                </p:nvCxnSpPr>
                <p:spPr bwMode="auto">
                  <a:xfrm>
                    <a:off x="6911442" y="5358283"/>
                    <a:ext cx="158692" cy="40869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1F5AB8E8-A800-4E57-A907-47AB08071540}"/>
                      </a:ext>
                    </a:extLst>
                  </p:cNvPr>
                  <p:cNvCxnSpPr>
                    <a:stCxn id="55" idx="4"/>
                    <a:endCxn id="57" idx="0"/>
                  </p:cNvCxnSpPr>
                  <p:nvPr/>
                </p:nvCxnSpPr>
                <p:spPr bwMode="auto">
                  <a:xfrm flipH="1">
                    <a:off x="7114597" y="5879984"/>
                    <a:ext cx="2346" cy="37057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E52DA272-A5FB-4BFE-846E-ECA45A92E4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886444" y="4606411"/>
                    <a:ext cx="1110121" cy="970020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902D645B-E5EA-43AE-8607-264E48F6ED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610488" y="4563004"/>
                    <a:ext cx="1481042" cy="1294133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ECAA7E29-2F5C-4CE5-9D29-FD4396052318}"/>
                      </a:ext>
                    </a:extLst>
                  </p:cNvPr>
                  <p:cNvCxnSpPr>
                    <a:cxnSpLocks/>
                    <a:stCxn id="56" idx="4"/>
                    <a:endCxn id="50" idx="1"/>
                  </p:cNvCxnSpPr>
                  <p:nvPr/>
                </p:nvCxnSpPr>
                <p:spPr bwMode="auto">
                  <a:xfrm>
                    <a:off x="5409082" y="4600301"/>
                    <a:ext cx="1706040" cy="1439411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9C509918-7E48-49E5-A6DF-940D516426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409080" y="4767480"/>
                    <a:ext cx="1686961" cy="1474065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77974ED2-F0DD-416E-BB6F-98F553E803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420864" y="4946229"/>
                    <a:ext cx="1510961" cy="1320276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0302F73A-B010-4843-AFDF-B6C70A8047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413095" y="5115704"/>
                    <a:ext cx="1349686" cy="1168320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BC168ACF-9094-40A0-B128-6FF4C27E6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410946" y="5289867"/>
                    <a:ext cx="1156088" cy="1010188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61684D62-ABCB-49B2-B7D5-A8257898C3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422730" y="5468617"/>
                    <a:ext cx="957584" cy="836736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9090585A-90E4-4894-AEEA-568102A477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414961" y="5638092"/>
                    <a:ext cx="772068" cy="674630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54D72229-14E9-401D-A529-8A6383C5EB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430806" y="5841013"/>
                    <a:ext cx="530558" cy="424996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45298F95-777C-4681-A2E8-7DB5A6B587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rot="16200000" flipH="1">
                    <a:off x="5462731" y="5999622"/>
                    <a:ext cx="278903" cy="319185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CFB2230E-2525-4FDA-9A23-748F83B3B7A1}"/>
                  </a:ext>
                </a:extLst>
              </p:cNvPr>
              <p:cNvCxnSpPr/>
              <p:nvPr/>
            </p:nvCxnSpPr>
            <p:spPr bwMode="auto">
              <a:xfrm>
                <a:off x="5399236" y="6305277"/>
                <a:ext cx="2607391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3C10C49D-1E09-4B00-9D9B-9FF674B3B883}"/>
                  </a:ext>
                </a:extLst>
              </p:cNvPr>
              <p:cNvCxnSpPr/>
              <p:nvPr/>
            </p:nvCxnSpPr>
            <p:spPr bwMode="auto">
              <a:xfrm flipV="1">
                <a:off x="5399236" y="3492701"/>
                <a:ext cx="0" cy="2830663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51BADC7-08EE-45CE-B4DB-F64EF21B5DB2}"/>
                  </a:ext>
                </a:extLst>
              </p:cNvPr>
              <p:cNvSpPr txBox="1"/>
              <p:nvPr/>
            </p:nvSpPr>
            <p:spPr>
              <a:xfrm>
                <a:off x="7690620" y="6333878"/>
                <a:ext cx="488357" cy="417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X</a:t>
                </a:r>
                <a:r>
                  <a:rPr lang="en-US" altLang="zh-CN" sz="2800" baseline="-25000" dirty="0"/>
                  <a:t>1</a:t>
                </a:r>
                <a:endParaRPr lang="zh-CN" altLang="en-US" sz="28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C00A134-005C-4666-BBC5-8759BCB572BF}"/>
                  </a:ext>
                </a:extLst>
              </p:cNvPr>
              <p:cNvSpPr txBox="1"/>
              <p:nvPr/>
            </p:nvSpPr>
            <p:spPr>
              <a:xfrm>
                <a:off x="4827947" y="3447533"/>
                <a:ext cx="804882" cy="417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X</a:t>
                </a:r>
                <a:r>
                  <a:rPr lang="en-US" altLang="zh-CN" sz="2800" baseline="-25000" dirty="0"/>
                  <a:t>2</a:t>
                </a:r>
                <a:endParaRPr lang="zh-CN" altLang="en-US" sz="2800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41553A4-2514-47D4-9DB4-EFB85B429D49}"/>
                  </a:ext>
                </a:extLst>
              </p:cNvPr>
              <p:cNvSpPr txBox="1"/>
              <p:nvPr/>
            </p:nvSpPr>
            <p:spPr>
              <a:xfrm>
                <a:off x="5041587" y="6302854"/>
                <a:ext cx="488357" cy="417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O</a:t>
                </a:r>
                <a:endParaRPr lang="zh-CN" altLang="en-US" sz="2800" dirty="0"/>
              </a:p>
            </p:txBody>
          </p:sp>
          <p:sp>
            <p:nvSpPr>
              <p:cNvPr id="49" name="AutoShape 5">
                <a:extLst>
                  <a:ext uri="{FF2B5EF4-FFF2-40B4-BE49-F238E27FC236}">
                    <a16:creationId xmlns:a16="http://schemas.microsoft.com/office/drawing/2014/main" id="{61AE7605-ED43-422C-BA7C-FE013E92A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2350" y="6214871"/>
                <a:ext cx="1158232" cy="417180"/>
              </a:xfrm>
              <a:prstGeom prst="wedgeRoundRectCallout">
                <a:avLst>
                  <a:gd name="adj1" fmla="val -2028"/>
                  <a:gd name="adj2" fmla="val -168640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TW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Conv(</a:t>
                </a:r>
                <a:r>
                  <a:rPr lang="en-US" altLang="zh-CN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D'</a:t>
                </a:r>
                <a:r>
                  <a:rPr lang="en-US" altLang="zh-TW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)</a:t>
                </a:r>
              </a:p>
            </p:txBody>
          </p:sp>
        </p:grp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97FD0F7-8D26-4CDD-B0E1-87E72D64E58D}"/>
                </a:ext>
              </a:extLst>
            </p:cNvPr>
            <p:cNvSpPr/>
            <p:nvPr/>
          </p:nvSpPr>
          <p:spPr bwMode="auto">
            <a:xfrm>
              <a:off x="4406607" y="3479400"/>
              <a:ext cx="162784" cy="16278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07B5504-C6C7-4082-B9A1-F640E560262C}"/>
                </a:ext>
              </a:extLst>
            </p:cNvPr>
            <p:cNvSpPr txBox="1"/>
            <p:nvPr/>
          </p:nvSpPr>
          <p:spPr>
            <a:xfrm>
              <a:off x="4582894" y="3306434"/>
              <a:ext cx="530500" cy="41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p</a:t>
              </a:r>
              <a:r>
                <a:rPr lang="en-US" altLang="zh-CN" sz="2800" baseline="-25000" dirty="0"/>
                <a:t>3</a:t>
              </a:r>
              <a:endParaRPr lang="zh-CN" altLang="en-US" sz="2800" dirty="0"/>
            </a:p>
          </p:txBody>
        </p:sp>
      </p:grp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74E4523-402B-4B50-BCAF-86906908D0DD}"/>
              </a:ext>
            </a:extLst>
          </p:cNvPr>
          <p:cNvCxnSpPr>
            <a:stCxn id="52" idx="6"/>
            <a:endCxn id="79" idx="2"/>
          </p:cNvCxnSpPr>
          <p:nvPr/>
        </p:nvCxnSpPr>
        <p:spPr bwMode="auto">
          <a:xfrm>
            <a:off x="1363525" y="3615765"/>
            <a:ext cx="743108" cy="2581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5A0FFCD-A231-42DD-909F-4CC5839EDA53}"/>
              </a:ext>
            </a:extLst>
          </p:cNvPr>
          <p:cNvCxnSpPr>
            <a:stCxn id="54" idx="0"/>
            <a:endCxn id="79" idx="5"/>
          </p:cNvCxnSpPr>
          <p:nvPr/>
        </p:nvCxnSpPr>
        <p:spPr bwMode="auto">
          <a:xfrm flipH="1" flipV="1">
            <a:off x="2279848" y="3713327"/>
            <a:ext cx="358856" cy="83394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7FDD1F02-A7B8-4CB0-9553-18D158405519}"/>
              </a:ext>
            </a:extLst>
          </p:cNvPr>
          <p:cNvGrpSpPr/>
          <p:nvPr/>
        </p:nvGrpSpPr>
        <p:grpSpPr>
          <a:xfrm>
            <a:off x="1403552" y="2270575"/>
            <a:ext cx="661342" cy="1343222"/>
            <a:chOff x="1403552" y="2270575"/>
            <a:chExt cx="661342" cy="1343222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C3F9057-BEAC-4A40-8098-D1501248C6F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838814" y="2436968"/>
              <a:ext cx="15248" cy="117682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CDF7EEC-03CF-47C0-BBFF-3FBD95060028}"/>
                </a:ext>
              </a:extLst>
            </p:cNvPr>
            <p:cNvSpPr txBox="1"/>
            <p:nvPr/>
          </p:nvSpPr>
          <p:spPr>
            <a:xfrm>
              <a:off x="1403552" y="2270575"/>
              <a:ext cx="661342" cy="520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v</a:t>
              </a:r>
              <a:r>
                <a:rPr lang="en-US" altLang="zh-CN" sz="2800" baseline="-25000" dirty="0"/>
                <a:t>1</a:t>
              </a:r>
              <a:endParaRPr lang="zh-CN" altLang="en-US" sz="28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990C159-E355-4084-ADB9-8377E240CE4D}"/>
              </a:ext>
            </a:extLst>
          </p:cNvPr>
          <p:cNvGrpSpPr/>
          <p:nvPr/>
        </p:nvGrpSpPr>
        <p:grpSpPr>
          <a:xfrm>
            <a:off x="2459445" y="3448945"/>
            <a:ext cx="1725817" cy="686697"/>
            <a:chOff x="2459445" y="3448945"/>
            <a:chExt cx="1725817" cy="686697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CFEEBF2-AC86-4F65-8B45-8757CA90ACB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59445" y="3530163"/>
              <a:ext cx="1173428" cy="6054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D20A803B-1C56-4742-B74C-EACAAC5D8028}"/>
                </a:ext>
              </a:extLst>
            </p:cNvPr>
            <p:cNvSpPr txBox="1"/>
            <p:nvPr/>
          </p:nvSpPr>
          <p:spPr>
            <a:xfrm>
              <a:off x="3523920" y="3448945"/>
              <a:ext cx="661342" cy="520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v</a:t>
              </a:r>
              <a:r>
                <a:rPr lang="en-US" altLang="zh-CN" sz="2800" baseline="-25000" dirty="0"/>
                <a:t>2</a:t>
              </a:r>
              <a:endParaRPr lang="zh-CN" altLang="en-US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B8D9EE6-63D9-4833-ADE5-88CB82811BED}"/>
              </a:ext>
            </a:extLst>
          </p:cNvPr>
          <p:cNvGrpSpPr/>
          <p:nvPr/>
        </p:nvGrpSpPr>
        <p:grpSpPr>
          <a:xfrm>
            <a:off x="4888081" y="2248510"/>
            <a:ext cx="4071855" cy="3236455"/>
            <a:chOff x="3304698" y="1160800"/>
            <a:chExt cx="5891158" cy="4682501"/>
          </a:xfrm>
        </p:grpSpPr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8E57A54A-BB7F-47EA-8208-C1A23E5A0167}"/>
                </a:ext>
              </a:extLst>
            </p:cNvPr>
            <p:cNvCxnSpPr/>
            <p:nvPr/>
          </p:nvCxnSpPr>
          <p:spPr bwMode="auto">
            <a:xfrm>
              <a:off x="4237678" y="5618772"/>
              <a:ext cx="3654866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8DB4CA8F-5247-4A72-9103-C716F090A1E6}"/>
                </a:ext>
              </a:extLst>
            </p:cNvPr>
            <p:cNvCxnSpPr/>
            <p:nvPr/>
          </p:nvCxnSpPr>
          <p:spPr bwMode="auto">
            <a:xfrm flipV="1">
              <a:off x="4237678" y="1676291"/>
              <a:ext cx="0" cy="396783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ADB3DFC-E7BC-4BEC-8C2A-1330805C5F98}"/>
                </a:ext>
              </a:extLst>
            </p:cNvPr>
            <p:cNvSpPr txBox="1"/>
            <p:nvPr/>
          </p:nvSpPr>
          <p:spPr>
            <a:xfrm>
              <a:off x="7899244" y="5086307"/>
              <a:ext cx="1296612" cy="756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w</a:t>
              </a:r>
              <a:r>
                <a:rPr lang="en-US" altLang="zh-CN" sz="2800" baseline="-25000" dirty="0"/>
                <a:t>1</a:t>
              </a:r>
              <a:endParaRPr lang="zh-CN" altLang="en-US" sz="2800" dirty="0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91DE3783-3893-4264-8EA9-80D3BAA49CC2}"/>
                </a:ext>
              </a:extLst>
            </p:cNvPr>
            <p:cNvSpPr txBox="1"/>
            <p:nvPr/>
          </p:nvSpPr>
          <p:spPr>
            <a:xfrm>
              <a:off x="3304698" y="1160800"/>
              <a:ext cx="1128230" cy="756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w</a:t>
              </a:r>
              <a:r>
                <a:rPr lang="en-US" altLang="zh-CN" sz="2800" baseline="-25000" dirty="0"/>
                <a:t>2</a:t>
              </a:r>
              <a:endParaRPr lang="zh-CN" altLang="en-US" sz="2800" dirty="0"/>
            </a:p>
          </p:txBody>
        </p:sp>
      </p:grpSp>
      <p:sp>
        <p:nvSpPr>
          <p:cNvPr id="96" name="AutoShape 5">
            <a:extLst>
              <a:ext uri="{FF2B5EF4-FFF2-40B4-BE49-F238E27FC236}">
                <a16:creationId xmlns:a16="http://schemas.microsoft.com/office/drawing/2014/main" id="{886EB63F-20AE-43C4-A8FC-1ABB92AD2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7810" y="1735086"/>
            <a:ext cx="2410669" cy="812964"/>
          </a:xfrm>
          <a:prstGeom prst="wedgeRoundRectCallout">
            <a:avLst>
              <a:gd name="adj1" fmla="val -46994"/>
              <a:gd name="adj2" fmla="val 19561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2000" dirty="0"/>
              <a:t>The visible range from p</a:t>
            </a:r>
            <a:r>
              <a:rPr lang="en-US" altLang="zh-CN" sz="2000" baseline="-25000" dirty="0"/>
              <a:t>3 </a:t>
            </a:r>
            <a:r>
              <a:rPr lang="en-US" altLang="zh-CN" sz="2000" dirty="0"/>
              <a:t>to Conv(D’)</a:t>
            </a:r>
            <a:endParaRPr lang="en-US" altLang="zh-TW" sz="2000" dirty="0"/>
          </a:p>
        </p:txBody>
      </p:sp>
      <p:sp>
        <p:nvSpPr>
          <p:cNvPr id="163" name="AutoShape 5">
            <a:extLst>
              <a:ext uri="{FF2B5EF4-FFF2-40B4-BE49-F238E27FC236}">
                <a16:creationId xmlns:a16="http://schemas.microsoft.com/office/drawing/2014/main" id="{8142D564-5B67-4FA2-8719-DD7B0C848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5799" y="2768610"/>
            <a:ext cx="1946691" cy="511500"/>
          </a:xfrm>
          <a:prstGeom prst="wedgeRoundRectCallout">
            <a:avLst>
              <a:gd name="adj1" fmla="val -26604"/>
              <a:gd name="adj2" fmla="val 161822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2000" dirty="0"/>
              <a:t>Extreme vector</a:t>
            </a:r>
            <a:endParaRPr lang="en-US" altLang="zh-TW" sz="2000" dirty="0"/>
          </a:p>
        </p:txBody>
      </p:sp>
      <p:sp>
        <p:nvSpPr>
          <p:cNvPr id="82" name="AutoShape 5">
            <a:extLst>
              <a:ext uri="{FF2B5EF4-FFF2-40B4-BE49-F238E27FC236}">
                <a16:creationId xmlns:a16="http://schemas.microsoft.com/office/drawing/2014/main" id="{C11F0D59-8FF7-4252-BC19-2C6672860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480" y="5579259"/>
            <a:ext cx="4278686" cy="1174790"/>
          </a:xfrm>
          <a:prstGeom prst="wedgeRoundRectCallout">
            <a:avLst>
              <a:gd name="adj1" fmla="val 11849"/>
              <a:gd name="adj2" fmla="val -7045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TW" sz="2000" dirty="0"/>
              <a:t>Utility Space (Recall that </a:t>
            </a:r>
            <a:r>
              <a:rPr lang="en-US" altLang="zh-CN" sz="2000" dirty="0"/>
              <a:t>e</a:t>
            </a:r>
            <a:r>
              <a:rPr lang="en-US" altLang="zh-TW" sz="2000" dirty="0"/>
              <a:t>ach user’s preference is represented in the form of a utility vector (w</a:t>
            </a:r>
            <a:r>
              <a:rPr lang="en-US" altLang="zh-TW" sz="2000" baseline="-25000" dirty="0"/>
              <a:t>1</a:t>
            </a:r>
            <a:r>
              <a:rPr lang="en-US" altLang="zh-TW" sz="2000" dirty="0"/>
              <a:t>, w</a:t>
            </a:r>
            <a:r>
              <a:rPr lang="en-US" altLang="zh-TW" sz="2000" baseline="-25000" dirty="0"/>
              <a:t>2</a:t>
            </a:r>
            <a:r>
              <a:rPr lang="en-US" altLang="zh-TW" sz="2000" dirty="0"/>
              <a:t>))</a:t>
            </a:r>
            <a:endParaRPr kumimoji="0" lang="en-US" altLang="zh-TW" sz="2000" dirty="0"/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TW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334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4.81481E-6 L 0.40243 0.2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33889 0.17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Arc 154">
            <a:extLst>
              <a:ext uri="{FF2B5EF4-FFF2-40B4-BE49-F238E27FC236}">
                <a16:creationId xmlns:a16="http://schemas.microsoft.com/office/drawing/2014/main" id="{3CBA78AB-5585-4A7F-A9B7-5D37148C3181}"/>
              </a:ext>
            </a:extLst>
          </p:cNvPr>
          <p:cNvSpPr/>
          <p:nvPr/>
        </p:nvSpPr>
        <p:spPr bwMode="auto">
          <a:xfrm>
            <a:off x="3409277" y="3168623"/>
            <a:ext cx="4320683" cy="4320683"/>
          </a:xfrm>
          <a:prstGeom prst="arc">
            <a:avLst>
              <a:gd name="adj1" fmla="val 16200000"/>
              <a:gd name="adj2" fmla="val 19895815"/>
            </a:avLst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E863FF-EE8B-4DD8-84D4-12603A733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Coverage based on Visibility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44DBA-845A-4818-9688-93A82B99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23</a:t>
            </a:fld>
            <a:endParaRPr lang="zh-CN" altLang="en-US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AD86A5EF-747A-4EFD-9F39-6690307F2A75}"/>
              </a:ext>
            </a:extLst>
          </p:cNvPr>
          <p:cNvGrpSpPr/>
          <p:nvPr/>
        </p:nvGrpSpPr>
        <p:grpSpPr>
          <a:xfrm>
            <a:off x="0" y="2270575"/>
            <a:ext cx="4177526" cy="4228390"/>
            <a:chOff x="196850" y="1946397"/>
            <a:chExt cx="4697249" cy="4754441"/>
          </a:xfrm>
        </p:grpSpPr>
        <p:sp>
          <p:nvSpPr>
            <p:cNvPr id="95" name="Arc 94">
              <a:extLst>
                <a:ext uri="{FF2B5EF4-FFF2-40B4-BE49-F238E27FC236}">
                  <a16:creationId xmlns:a16="http://schemas.microsoft.com/office/drawing/2014/main" id="{3E05358E-5F6F-43FD-8D1D-7E784662E041}"/>
                </a:ext>
              </a:extLst>
            </p:cNvPr>
            <p:cNvSpPr/>
            <p:nvPr/>
          </p:nvSpPr>
          <p:spPr bwMode="auto">
            <a:xfrm rot="9951944">
              <a:off x="2345946" y="3165645"/>
              <a:ext cx="661752" cy="661752"/>
            </a:xfrm>
            <a:prstGeom prst="arc">
              <a:avLst>
                <a:gd name="adj1" fmla="val 15035147"/>
                <a:gd name="adj2" fmla="val 1054798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41F6DDE4-E5A3-4D41-A888-61980EEBE32F}"/>
                </a:ext>
              </a:extLst>
            </p:cNvPr>
            <p:cNvGrpSpPr/>
            <p:nvPr/>
          </p:nvGrpSpPr>
          <p:grpSpPr>
            <a:xfrm>
              <a:off x="196850" y="2070178"/>
              <a:ext cx="4697249" cy="4630660"/>
              <a:chOff x="2716757" y="2549338"/>
              <a:chExt cx="3351030" cy="3303525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18E68CC5-E3F0-4F16-A9DF-9296A81AA8AA}"/>
                  </a:ext>
                </a:extLst>
              </p:cNvPr>
              <p:cNvGrpSpPr/>
              <p:nvPr/>
            </p:nvGrpSpPr>
            <p:grpSpPr>
              <a:xfrm>
                <a:off x="2716757" y="2549338"/>
                <a:ext cx="3351030" cy="3303525"/>
                <a:chOff x="4827947" y="3447533"/>
                <a:chExt cx="3351030" cy="3303525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C3FC6720-BEB3-42EB-9E43-FA28918A139F}"/>
                    </a:ext>
                  </a:extLst>
                </p:cNvPr>
                <p:cNvGrpSpPr/>
                <p:nvPr/>
              </p:nvGrpSpPr>
              <p:grpSpPr>
                <a:xfrm>
                  <a:off x="5342885" y="3905155"/>
                  <a:ext cx="2607389" cy="2477793"/>
                  <a:chOff x="5342885" y="4028861"/>
                  <a:chExt cx="2477213" cy="2354087"/>
                </a:xfrm>
              </p:grpSpPr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4CDA6E34-5DF5-4705-98B1-B65F3233DA31}"/>
                      </a:ext>
                    </a:extLst>
                  </p:cNvPr>
                  <p:cNvSpPr txBox="1"/>
                  <p:nvPr/>
                </p:nvSpPr>
                <p:spPr>
                  <a:xfrm>
                    <a:off x="7115121" y="5841536"/>
                    <a:ext cx="704977" cy="3963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p</a:t>
                    </a:r>
                    <a:r>
                      <a:rPr lang="en-US" altLang="zh-CN" sz="2800" baseline="-25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6</a:t>
                    </a:r>
                    <a:r>
                      <a:rPr lang="en-US" altLang="zh-CN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'</a:t>
                    </a:r>
                    <a:endParaRPr lang="zh-CN" altLang="en-US" sz="28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C8BEE082-5B38-4E66-853E-9A2FACCD3D07}"/>
                      </a:ext>
                    </a:extLst>
                  </p:cNvPr>
                  <p:cNvGrpSpPr/>
                  <p:nvPr/>
                </p:nvGrpSpPr>
                <p:grpSpPr>
                  <a:xfrm>
                    <a:off x="5342885" y="4028861"/>
                    <a:ext cx="2303383" cy="2354087"/>
                    <a:chOff x="5342885" y="4028861"/>
                    <a:chExt cx="2303383" cy="2354087"/>
                  </a:xfrm>
                </p:grpSpPr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AC6B08F6-335D-420C-B664-3794DDD845C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760416" y="4469173"/>
                      <a:ext cx="132393" cy="132393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53" name="Oval 52">
                      <a:extLst>
                        <a:ext uri="{FF2B5EF4-FFF2-40B4-BE49-F238E27FC236}">
                          <a16:creationId xmlns:a16="http://schemas.microsoft.com/office/drawing/2014/main" id="{585EBEF0-2717-4669-8DE5-955171D7E20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329667" y="4761183"/>
                      <a:ext cx="132393" cy="132393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A169B397-3681-4B10-9EF8-9300A0375BB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798437" y="5245279"/>
                      <a:ext cx="132393" cy="132393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55" name="Oval 54">
                      <a:extLst>
                        <a:ext uri="{FF2B5EF4-FFF2-40B4-BE49-F238E27FC236}">
                          <a16:creationId xmlns:a16="http://schemas.microsoft.com/office/drawing/2014/main" id="{332A22B4-1C44-427B-ACB2-A7238AA6229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050746" y="5747591"/>
                      <a:ext cx="132393" cy="132393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56" name="Oval 55">
                      <a:extLst>
                        <a:ext uri="{FF2B5EF4-FFF2-40B4-BE49-F238E27FC236}">
                          <a16:creationId xmlns:a16="http://schemas.microsoft.com/office/drawing/2014/main" id="{1F5A33B8-F435-4B19-BFA4-4DC01A6B123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342885" y="4467908"/>
                      <a:ext cx="132393" cy="132393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57" name="Oval 56">
                      <a:extLst>
                        <a:ext uri="{FF2B5EF4-FFF2-40B4-BE49-F238E27FC236}">
                          <a16:creationId xmlns:a16="http://schemas.microsoft.com/office/drawing/2014/main" id="{C58D6882-F509-43CE-962F-6B247CBC187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048400" y="6250555"/>
                      <a:ext cx="132393" cy="132393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ADEBF8DD-4959-46A7-9C69-33EAEDF33BD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59898" y="4028861"/>
                      <a:ext cx="588419" cy="3963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2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p</a:t>
                      </a:r>
                      <a:r>
                        <a:rPr lang="en-US" altLang="zh-CN" sz="2800" baseline="-25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r>
                        <a:rPr lang="en-US" altLang="zh-CN" sz="2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'</a:t>
                      </a:r>
                      <a:endParaRPr lang="zh-CN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59" name="TextBox 58">
                      <a:extLst>
                        <a:ext uri="{FF2B5EF4-FFF2-40B4-BE49-F238E27FC236}">
                          <a16:creationId xmlns:a16="http://schemas.microsoft.com/office/drawing/2014/main" id="{25FE1B05-5648-4267-9C85-B15B0F5FD5B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52983" y="4856888"/>
                      <a:ext cx="619249" cy="3963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2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p</a:t>
                      </a:r>
                      <a:r>
                        <a:rPr lang="en-US" altLang="zh-CN" sz="2800" baseline="-25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  <a:r>
                        <a:rPr lang="en-US" altLang="zh-CN" sz="2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'</a:t>
                      </a:r>
                      <a:endParaRPr lang="zh-CN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60" name="TextBox 59">
                      <a:extLst>
                        <a:ext uri="{FF2B5EF4-FFF2-40B4-BE49-F238E27FC236}">
                          <a16:creationId xmlns:a16="http://schemas.microsoft.com/office/drawing/2014/main" id="{BD183907-A8E7-4C15-BCE3-E2BCD738F90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930832" y="4926178"/>
                      <a:ext cx="548038" cy="3963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2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p</a:t>
                      </a:r>
                      <a:r>
                        <a:rPr lang="en-US" altLang="zh-CN" sz="2800" baseline="-25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4</a:t>
                      </a:r>
                      <a:r>
                        <a:rPr lang="en-US" altLang="zh-CN" sz="2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'</a:t>
                      </a:r>
                      <a:endParaRPr lang="zh-CN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61" name="TextBox 60">
                      <a:extLst>
                        <a:ext uri="{FF2B5EF4-FFF2-40B4-BE49-F238E27FC236}">
                          <a16:creationId xmlns:a16="http://schemas.microsoft.com/office/drawing/2014/main" id="{80F36E3C-90E7-40C0-988C-853BAC5045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98230" y="5400919"/>
                      <a:ext cx="548038" cy="3963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2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p</a:t>
                      </a:r>
                      <a:r>
                        <a:rPr lang="en-US" altLang="zh-CN" sz="2800" baseline="-25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5</a:t>
                      </a:r>
                      <a:r>
                        <a:rPr lang="en-US" altLang="zh-CN" sz="2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'</a:t>
                      </a:r>
                      <a:endParaRPr lang="zh-CN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62" name="TextBox 61">
                      <a:extLst>
                        <a:ext uri="{FF2B5EF4-FFF2-40B4-BE49-F238E27FC236}">
                          <a16:creationId xmlns:a16="http://schemas.microsoft.com/office/drawing/2014/main" id="{DF7257EB-3EEB-40F4-9475-79B5BC41EE4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47968" y="4094765"/>
                      <a:ext cx="599024" cy="3963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2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p</a:t>
                      </a:r>
                      <a:r>
                        <a:rPr lang="en-US" altLang="zh-CN" sz="2800" baseline="-25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  <a:r>
                        <a:rPr lang="en-US" altLang="zh-CN" sz="2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'</a:t>
                      </a:r>
                      <a:endParaRPr lang="zh-CN" altLang="en-US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F62B5290-EDDA-4E70-82D6-017DE180A547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5409081" y="4515441"/>
                      <a:ext cx="417531" cy="1266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64" name="Straight Connector 63">
                      <a:extLst>
                        <a:ext uri="{FF2B5EF4-FFF2-40B4-BE49-F238E27FC236}">
                          <a16:creationId xmlns:a16="http://schemas.microsoft.com/office/drawing/2014/main" id="{10CEAF70-7792-4BB0-82B3-E5E1C798D8DC}"/>
                        </a:ext>
                      </a:extLst>
                    </p:cNvPr>
                    <p:cNvCxnSpPr>
                      <a:stCxn id="52" idx="5"/>
                      <a:endCxn id="53" idx="1"/>
                    </p:cNvCxnSpPr>
                    <p:nvPr/>
                  </p:nvCxnSpPr>
                  <p:spPr bwMode="auto">
                    <a:xfrm>
                      <a:off x="5873421" y="4582178"/>
                      <a:ext cx="475635" cy="198393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65" name="Straight Connector 64">
                      <a:extLst>
                        <a:ext uri="{FF2B5EF4-FFF2-40B4-BE49-F238E27FC236}">
                          <a16:creationId xmlns:a16="http://schemas.microsoft.com/office/drawing/2014/main" id="{6DA3276D-594F-4B11-933C-CCAE4B31C348}"/>
                        </a:ext>
                      </a:extLst>
                    </p:cNvPr>
                    <p:cNvCxnSpPr>
                      <a:stCxn id="53" idx="5"/>
                      <a:endCxn id="54" idx="1"/>
                    </p:cNvCxnSpPr>
                    <p:nvPr/>
                  </p:nvCxnSpPr>
                  <p:spPr bwMode="auto">
                    <a:xfrm>
                      <a:off x="6442672" y="4874188"/>
                      <a:ext cx="375154" cy="390479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66" name="Straight Connector 65">
                      <a:extLst>
                        <a:ext uri="{FF2B5EF4-FFF2-40B4-BE49-F238E27FC236}">
                          <a16:creationId xmlns:a16="http://schemas.microsoft.com/office/drawing/2014/main" id="{494F8195-389B-4D8B-9B36-390DF212F589}"/>
                        </a:ext>
                      </a:extLst>
                    </p:cNvPr>
                    <p:cNvCxnSpPr>
                      <a:stCxn id="54" idx="5"/>
                      <a:endCxn id="55" idx="1"/>
                    </p:cNvCxnSpPr>
                    <p:nvPr/>
                  </p:nvCxnSpPr>
                  <p:spPr bwMode="auto">
                    <a:xfrm>
                      <a:off x="6911442" y="5358283"/>
                      <a:ext cx="158692" cy="408696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id="{1F5AB8E8-A800-4E57-A907-47AB08071540}"/>
                        </a:ext>
                      </a:extLst>
                    </p:cNvPr>
                    <p:cNvCxnSpPr>
                      <a:stCxn id="55" idx="4"/>
                      <a:endCxn id="57" idx="0"/>
                    </p:cNvCxnSpPr>
                    <p:nvPr/>
                  </p:nvCxnSpPr>
                  <p:spPr bwMode="auto">
                    <a:xfrm flipH="1">
                      <a:off x="7114597" y="5879984"/>
                      <a:ext cx="2346" cy="37057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id="{E52DA272-A5FB-4BFE-846E-ECA45A92E40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5886444" y="4606411"/>
                      <a:ext cx="1110121" cy="970020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:a16="http://schemas.microsoft.com/office/drawing/2014/main" id="{902D645B-E5EA-43AE-8607-264E48F6ED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5610488" y="4563004"/>
                      <a:ext cx="1481042" cy="1294133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>
                      <a:extLst>
                        <a:ext uri="{FF2B5EF4-FFF2-40B4-BE49-F238E27FC236}">
                          <a16:creationId xmlns:a16="http://schemas.microsoft.com/office/drawing/2014/main" id="{ECAA7E29-2F5C-4CE5-9D29-FD4396052318}"/>
                        </a:ext>
                      </a:extLst>
                    </p:cNvPr>
                    <p:cNvCxnSpPr>
                      <a:cxnSpLocks/>
                      <a:stCxn id="56" idx="4"/>
                      <a:endCxn id="50" idx="1"/>
                    </p:cNvCxnSpPr>
                    <p:nvPr/>
                  </p:nvCxnSpPr>
                  <p:spPr bwMode="auto">
                    <a:xfrm>
                      <a:off x="5409082" y="4600301"/>
                      <a:ext cx="1706040" cy="1439411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:a16="http://schemas.microsoft.com/office/drawing/2014/main" id="{9C509918-7E48-49E5-A6DF-940D5164269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5409080" y="4767480"/>
                      <a:ext cx="1686961" cy="1474065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>
                      <a:extLst>
                        <a:ext uri="{FF2B5EF4-FFF2-40B4-BE49-F238E27FC236}">
                          <a16:creationId xmlns:a16="http://schemas.microsoft.com/office/drawing/2014/main" id="{77974ED2-F0DD-416E-BB6F-98F553E803F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5420864" y="4946229"/>
                      <a:ext cx="1510961" cy="1320276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Connector 72">
                      <a:extLst>
                        <a:ext uri="{FF2B5EF4-FFF2-40B4-BE49-F238E27FC236}">
                          <a16:creationId xmlns:a16="http://schemas.microsoft.com/office/drawing/2014/main" id="{0302F73A-B010-4843-AFDF-B6C70A8047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5413095" y="5115704"/>
                      <a:ext cx="1349686" cy="1168320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BC168ACF-9094-40A0-B128-6FF4C27E696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5410946" y="5289867"/>
                      <a:ext cx="1156088" cy="1010188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61684D62-ABCB-49B2-B7D5-A8257898C35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5422730" y="5468617"/>
                      <a:ext cx="957584" cy="836736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>
                      <a:extLst>
                        <a:ext uri="{FF2B5EF4-FFF2-40B4-BE49-F238E27FC236}">
                          <a16:creationId xmlns:a16="http://schemas.microsoft.com/office/drawing/2014/main" id="{9090585A-90E4-4894-AEEA-568102A4777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5414961" y="5638092"/>
                      <a:ext cx="772068" cy="674630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54D72229-14E9-401D-A529-8A6383C5EB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5430806" y="5841013"/>
                      <a:ext cx="530558" cy="424996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45298F95-777C-4681-A2E8-7DB5A6B5878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rot="16200000" flipH="1">
                      <a:off x="5462731" y="5999622"/>
                      <a:ext cx="278903" cy="319185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CFB2230E-2525-4FDA-9A23-748F83B3B7A1}"/>
                    </a:ext>
                  </a:extLst>
                </p:cNvPr>
                <p:cNvCxnSpPr/>
                <p:nvPr/>
              </p:nvCxnSpPr>
              <p:spPr bwMode="auto">
                <a:xfrm>
                  <a:off x="5399236" y="6305277"/>
                  <a:ext cx="2607391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3C10C49D-1E09-4B00-9D9B-9FF674B3B883}"/>
                    </a:ext>
                  </a:extLst>
                </p:cNvPr>
                <p:cNvCxnSpPr/>
                <p:nvPr/>
              </p:nvCxnSpPr>
              <p:spPr bwMode="auto">
                <a:xfrm flipV="1">
                  <a:off x="5399236" y="3492701"/>
                  <a:ext cx="0" cy="2830663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51BADC7-08EE-45CE-B4DB-F64EF21B5DB2}"/>
                    </a:ext>
                  </a:extLst>
                </p:cNvPr>
                <p:cNvSpPr txBox="1"/>
                <p:nvPr/>
              </p:nvSpPr>
              <p:spPr>
                <a:xfrm>
                  <a:off x="7690620" y="6333878"/>
                  <a:ext cx="488357" cy="4171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dirty="0"/>
                    <a:t>X</a:t>
                  </a:r>
                  <a:r>
                    <a:rPr lang="en-US" altLang="zh-CN" sz="2800" baseline="-25000" dirty="0"/>
                    <a:t>1</a:t>
                  </a:r>
                  <a:endParaRPr lang="zh-CN" altLang="en-US" sz="2800" dirty="0"/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EC00A134-005C-4666-BBC5-8759BCB572BF}"/>
                    </a:ext>
                  </a:extLst>
                </p:cNvPr>
                <p:cNvSpPr txBox="1"/>
                <p:nvPr/>
              </p:nvSpPr>
              <p:spPr>
                <a:xfrm>
                  <a:off x="4827947" y="3447533"/>
                  <a:ext cx="804882" cy="4171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dirty="0"/>
                    <a:t>X</a:t>
                  </a:r>
                  <a:r>
                    <a:rPr lang="en-US" altLang="zh-CN" sz="2800" baseline="-25000" dirty="0"/>
                    <a:t>2</a:t>
                  </a:r>
                  <a:endParaRPr lang="zh-CN" altLang="en-US" sz="2800" dirty="0"/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41553A4-2514-47D4-9DB4-EFB85B429D49}"/>
                    </a:ext>
                  </a:extLst>
                </p:cNvPr>
                <p:cNvSpPr txBox="1"/>
                <p:nvPr/>
              </p:nvSpPr>
              <p:spPr>
                <a:xfrm>
                  <a:off x="5041587" y="6302854"/>
                  <a:ext cx="488357" cy="4171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dirty="0"/>
                    <a:t>O</a:t>
                  </a:r>
                  <a:endParaRPr lang="zh-CN" altLang="en-US" sz="2800" dirty="0"/>
                </a:p>
              </p:txBody>
            </p:sp>
            <p:sp>
              <p:nvSpPr>
                <p:cNvPr id="49" name="AutoShape 5">
                  <a:extLst>
                    <a:ext uri="{FF2B5EF4-FFF2-40B4-BE49-F238E27FC236}">
                      <a16:creationId xmlns:a16="http://schemas.microsoft.com/office/drawing/2014/main" id="{61AE7605-ED43-422C-BA7C-FE013E92A8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2350" y="6214871"/>
                  <a:ext cx="1158232" cy="417180"/>
                </a:xfrm>
                <a:prstGeom prst="wedgeRoundRectCallout">
                  <a:avLst>
                    <a:gd name="adj1" fmla="val -2028"/>
                    <a:gd name="adj2" fmla="val -168640"/>
                    <a:gd name="adj3" fmla="val 16667"/>
                  </a:avLst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kumimoji="1" sz="28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None/>
                  </a:pPr>
                  <a:r>
                    <a:rPr lang="en-US" altLang="zh-TW" sz="24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Conv(</a:t>
                  </a:r>
                  <a:r>
                    <a:rPr lang="en-US" altLang="zh-CN" sz="24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D'</a:t>
                  </a:r>
                  <a:r>
                    <a:rPr lang="en-US" altLang="zh-TW" sz="24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)</a:t>
                  </a:r>
                </a:p>
              </p:txBody>
            </p:sp>
          </p:grp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97FD0F7-8D26-4CDD-B0E1-87E72D64E58D}"/>
                  </a:ext>
                </a:extLst>
              </p:cNvPr>
              <p:cNvSpPr/>
              <p:nvPr/>
            </p:nvSpPr>
            <p:spPr bwMode="auto">
              <a:xfrm>
                <a:off x="4406607" y="3479400"/>
                <a:ext cx="162784" cy="162784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07B5504-C6C7-4082-B9A1-F640E560262C}"/>
                  </a:ext>
                </a:extLst>
              </p:cNvPr>
              <p:cNvSpPr txBox="1"/>
              <p:nvPr/>
            </p:nvSpPr>
            <p:spPr>
              <a:xfrm>
                <a:off x="4582894" y="3306434"/>
                <a:ext cx="530500" cy="417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p</a:t>
                </a:r>
                <a:r>
                  <a:rPr lang="en-US" altLang="zh-CN" sz="2800" baseline="-25000" dirty="0"/>
                  <a:t>3</a:t>
                </a:r>
                <a:endParaRPr lang="zh-CN" altLang="en-US" sz="2800" dirty="0"/>
              </a:p>
            </p:txBody>
          </p:sp>
        </p:grp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74E4523-402B-4B50-BCAF-86906908D0DD}"/>
                </a:ext>
              </a:extLst>
            </p:cNvPr>
            <p:cNvCxnSpPr>
              <a:stCxn id="52" idx="6"/>
              <a:endCxn id="79" idx="2"/>
            </p:cNvCxnSpPr>
            <p:nvPr/>
          </p:nvCxnSpPr>
          <p:spPr bwMode="auto">
            <a:xfrm>
              <a:off x="1730010" y="3458941"/>
              <a:ext cx="835558" cy="2902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5A0FFCD-A231-42DD-909F-4CC5839EDA53}"/>
                </a:ext>
              </a:extLst>
            </p:cNvPr>
            <p:cNvCxnSpPr>
              <a:stCxn id="54" idx="0"/>
              <a:endCxn id="79" idx="5"/>
            </p:cNvCxnSpPr>
            <p:nvPr/>
          </p:nvCxnSpPr>
          <p:spPr bwMode="auto">
            <a:xfrm flipH="1" flipV="1">
              <a:off x="2760332" y="3568641"/>
              <a:ext cx="403501" cy="93769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C3F9057-BEAC-4A40-8098-D1501248C6F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64430" y="2133491"/>
              <a:ext cx="17145" cy="132323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CFEEBF2-AC86-4F65-8B45-8757CA90ACB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66582" y="3362690"/>
              <a:ext cx="1319413" cy="68080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CDF7EEC-03CF-47C0-BBFF-3FBD95060028}"/>
                </a:ext>
              </a:extLst>
            </p:cNvPr>
            <p:cNvSpPr txBox="1"/>
            <p:nvPr/>
          </p:nvSpPr>
          <p:spPr>
            <a:xfrm>
              <a:off x="1775017" y="1946397"/>
              <a:ext cx="7436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v</a:t>
              </a:r>
              <a:r>
                <a:rPr lang="en-US" altLang="zh-CN" sz="2800" baseline="-25000" dirty="0"/>
                <a:t>1</a:t>
              </a:r>
              <a:endParaRPr lang="zh-CN" altLang="en-US" sz="28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D20A803B-1C56-4742-B74C-EACAAC5D8028}"/>
                </a:ext>
              </a:extLst>
            </p:cNvPr>
            <p:cNvSpPr txBox="1"/>
            <p:nvPr/>
          </p:nvSpPr>
          <p:spPr>
            <a:xfrm>
              <a:off x="3902865" y="3385498"/>
              <a:ext cx="7436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v</a:t>
              </a:r>
              <a:r>
                <a:rPr lang="en-US" altLang="zh-CN" sz="2800" baseline="-25000" dirty="0"/>
                <a:t>2</a:t>
              </a:r>
              <a:endParaRPr lang="zh-CN" altLang="en-US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B8D9EE6-63D9-4833-ADE5-88CB82811BED}"/>
              </a:ext>
            </a:extLst>
          </p:cNvPr>
          <p:cNvGrpSpPr/>
          <p:nvPr/>
        </p:nvGrpSpPr>
        <p:grpSpPr>
          <a:xfrm>
            <a:off x="4888081" y="2248510"/>
            <a:ext cx="4071855" cy="3236455"/>
            <a:chOff x="3304698" y="1160800"/>
            <a:chExt cx="5891158" cy="4682501"/>
          </a:xfrm>
        </p:grpSpPr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8E57A54A-BB7F-47EA-8208-C1A23E5A0167}"/>
                </a:ext>
              </a:extLst>
            </p:cNvPr>
            <p:cNvCxnSpPr/>
            <p:nvPr/>
          </p:nvCxnSpPr>
          <p:spPr bwMode="auto">
            <a:xfrm>
              <a:off x="4237678" y="5618772"/>
              <a:ext cx="3654866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8DB4CA8F-5247-4A72-9103-C716F090A1E6}"/>
                </a:ext>
              </a:extLst>
            </p:cNvPr>
            <p:cNvCxnSpPr/>
            <p:nvPr/>
          </p:nvCxnSpPr>
          <p:spPr bwMode="auto">
            <a:xfrm flipV="1">
              <a:off x="4237678" y="1676291"/>
              <a:ext cx="0" cy="396783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ADB3DFC-E7BC-4BEC-8C2A-1330805C5F98}"/>
                </a:ext>
              </a:extLst>
            </p:cNvPr>
            <p:cNvSpPr txBox="1"/>
            <p:nvPr/>
          </p:nvSpPr>
          <p:spPr>
            <a:xfrm>
              <a:off x="7899244" y="5086307"/>
              <a:ext cx="1296612" cy="756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w</a:t>
              </a:r>
              <a:r>
                <a:rPr lang="en-US" altLang="zh-CN" sz="2800" baseline="-25000" dirty="0"/>
                <a:t>1</a:t>
              </a:r>
              <a:endParaRPr lang="zh-CN" altLang="en-US" sz="2800" dirty="0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91DE3783-3893-4264-8EA9-80D3BAA49CC2}"/>
                </a:ext>
              </a:extLst>
            </p:cNvPr>
            <p:cNvSpPr txBox="1"/>
            <p:nvPr/>
          </p:nvSpPr>
          <p:spPr>
            <a:xfrm>
              <a:off x="3304698" y="1160800"/>
              <a:ext cx="1128230" cy="756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w</a:t>
              </a:r>
              <a:r>
                <a:rPr lang="en-US" altLang="zh-CN" sz="2800" baseline="-25000" dirty="0"/>
                <a:t>2</a:t>
              </a:r>
              <a:endParaRPr lang="zh-CN" altLang="en-US" sz="2800" dirty="0"/>
            </a:p>
          </p:txBody>
        </p:sp>
      </p:grpSp>
      <p:sp>
        <p:nvSpPr>
          <p:cNvPr id="96" name="AutoShape 5">
            <a:extLst>
              <a:ext uri="{FF2B5EF4-FFF2-40B4-BE49-F238E27FC236}">
                <a16:creationId xmlns:a16="http://schemas.microsoft.com/office/drawing/2014/main" id="{886EB63F-20AE-43C4-A8FC-1ABB92AD2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7810" y="1735086"/>
            <a:ext cx="2410669" cy="812964"/>
          </a:xfrm>
          <a:prstGeom prst="wedgeRoundRectCallout">
            <a:avLst>
              <a:gd name="adj1" fmla="val -46994"/>
              <a:gd name="adj2" fmla="val 19561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2000" dirty="0"/>
              <a:t>The visible range from p</a:t>
            </a:r>
            <a:r>
              <a:rPr lang="en-US" altLang="zh-CN" sz="2000" baseline="-25000" dirty="0"/>
              <a:t>3 </a:t>
            </a:r>
            <a:r>
              <a:rPr lang="en-US" altLang="zh-CN" sz="2000" dirty="0"/>
              <a:t>to Conv(D’)</a:t>
            </a:r>
            <a:endParaRPr lang="en-US" altLang="zh-TW" sz="2000" dirty="0"/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B50A1CB-95E2-4296-BBB9-9758D5D9BAEA}"/>
              </a:ext>
            </a:extLst>
          </p:cNvPr>
          <p:cNvCxnSpPr>
            <a:cxnSpLocks/>
          </p:cNvCxnSpPr>
          <p:nvPr/>
        </p:nvCxnSpPr>
        <p:spPr bwMode="auto">
          <a:xfrm flipH="1">
            <a:off x="5518732" y="3160634"/>
            <a:ext cx="14207" cy="216123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C7EF728A-1AFF-42CA-8AF2-52FD31FB7ED2}"/>
              </a:ext>
            </a:extLst>
          </p:cNvPr>
          <p:cNvSpPr txBox="1"/>
          <p:nvPr/>
        </p:nvSpPr>
        <p:spPr>
          <a:xfrm>
            <a:off x="5119503" y="2999164"/>
            <a:ext cx="1096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v</a:t>
            </a:r>
            <a:r>
              <a:rPr lang="en-US" altLang="zh-CN" sz="2800" baseline="-25000" dirty="0"/>
              <a:t>1</a:t>
            </a:r>
            <a:endParaRPr lang="zh-CN" altLang="en-US" sz="2800" dirty="0"/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F364E524-DB55-4C3A-BE36-AD9EEB8C50F4}"/>
              </a:ext>
            </a:extLst>
          </p:cNvPr>
          <p:cNvCxnSpPr>
            <a:cxnSpLocks/>
          </p:cNvCxnSpPr>
          <p:nvPr/>
        </p:nvCxnSpPr>
        <p:spPr bwMode="auto">
          <a:xfrm flipH="1">
            <a:off x="5544969" y="4331623"/>
            <a:ext cx="1932865" cy="9973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AE91D698-AF78-4CDE-BE4D-B27ACCA6C834}"/>
              </a:ext>
            </a:extLst>
          </p:cNvPr>
          <p:cNvSpPr txBox="1"/>
          <p:nvPr/>
        </p:nvSpPr>
        <p:spPr>
          <a:xfrm>
            <a:off x="7543081" y="3941373"/>
            <a:ext cx="661342" cy="52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v</a:t>
            </a:r>
            <a:r>
              <a:rPr lang="en-US" altLang="zh-CN" sz="2800" baseline="-25000" dirty="0"/>
              <a:t>2</a:t>
            </a:r>
            <a:endParaRPr lang="zh-CN" altLang="en-US" sz="2800" dirty="0"/>
          </a:p>
        </p:txBody>
      </p:sp>
      <p:sp>
        <p:nvSpPr>
          <p:cNvPr id="161" name="AutoShape 5">
            <a:extLst>
              <a:ext uri="{FF2B5EF4-FFF2-40B4-BE49-F238E27FC236}">
                <a16:creationId xmlns:a16="http://schemas.microsoft.com/office/drawing/2014/main" id="{B75F5F55-FC1F-46D7-B84A-8112930F1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4386" y="1686023"/>
            <a:ext cx="4168531" cy="1142422"/>
          </a:xfrm>
          <a:prstGeom prst="wedgeRoundRectCallout">
            <a:avLst>
              <a:gd name="adj1" fmla="val -21983"/>
              <a:gd name="adj2" fmla="val 13622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en-US" altLang="zh-CN" sz="2000" b="1" dirty="0">
                <a:solidFill>
                  <a:schemeClr val="tx2"/>
                </a:solidFill>
                <a:latin typeface="+mn-lt"/>
                <a:ea typeface="+mn-ea"/>
              </a:rPr>
              <a:t>Lemma:</a:t>
            </a:r>
            <a:r>
              <a:rPr lang="en-US" altLang="zh-CN" sz="2000" b="1" dirty="0"/>
              <a:t> </a:t>
            </a:r>
            <a:r>
              <a:rPr lang="en-US" altLang="zh-CN" sz="2000" dirty="0"/>
              <a:t>If p</a:t>
            </a:r>
            <a:r>
              <a:rPr lang="en-US" altLang="zh-CN" sz="2000" baseline="-25000" dirty="0"/>
              <a:t>3</a:t>
            </a:r>
            <a:r>
              <a:rPr lang="en-US" altLang="zh-CN" sz="2000" dirty="0"/>
              <a:t> is in S and Alice’s utility vector is in this region, Alice’s happiness ratio is at least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zh-CN" sz="2000" dirty="0"/>
              <a:t> </a:t>
            </a:r>
            <a:endParaRPr lang="zh-CN" altLang="en-US" sz="2000" dirty="0"/>
          </a:p>
        </p:txBody>
      </p:sp>
      <p:sp>
        <p:nvSpPr>
          <p:cNvPr id="162" name="AutoShape 5">
            <a:extLst>
              <a:ext uri="{FF2B5EF4-FFF2-40B4-BE49-F238E27FC236}">
                <a16:creationId xmlns:a16="http://schemas.microsoft.com/office/drawing/2014/main" id="{E4428D16-45D9-47B8-946E-87D9F7062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443" y="2810210"/>
            <a:ext cx="3273389" cy="784452"/>
          </a:xfrm>
          <a:prstGeom prst="wedgeRoundRectCallout">
            <a:avLst>
              <a:gd name="adj1" fmla="val -37653"/>
              <a:gd name="adj2" fmla="val 11916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en-US" altLang="zh-CN" sz="2000" dirty="0"/>
              <a:t>The volume of this region is the </a:t>
            </a:r>
            <a:r>
              <a:rPr lang="en-US" altLang="zh-CN" sz="2000" b="1" dirty="0">
                <a:solidFill>
                  <a:schemeClr val="tx2"/>
                </a:solidFill>
                <a:latin typeface="+mn-lt"/>
                <a:ea typeface="+mn-ea"/>
              </a:rPr>
              <a:t>coverage</a:t>
            </a:r>
            <a:r>
              <a:rPr lang="en-US" altLang="zh-CN" sz="2000" dirty="0"/>
              <a:t> of p</a:t>
            </a:r>
            <a:r>
              <a:rPr lang="en-US" altLang="zh-CN" sz="2000" baseline="-25000" dirty="0"/>
              <a:t>3</a:t>
            </a:r>
            <a:endParaRPr lang="zh-CN" altLang="en-US" sz="2000" dirty="0"/>
          </a:p>
        </p:txBody>
      </p:sp>
      <p:sp>
        <p:nvSpPr>
          <p:cNvPr id="163" name="AutoShape 5">
            <a:extLst>
              <a:ext uri="{FF2B5EF4-FFF2-40B4-BE49-F238E27FC236}">
                <a16:creationId xmlns:a16="http://schemas.microsoft.com/office/drawing/2014/main" id="{8142D564-5B67-4FA2-8719-DD7B0C848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5799" y="2768610"/>
            <a:ext cx="1946691" cy="511500"/>
          </a:xfrm>
          <a:prstGeom prst="wedgeRoundRectCallout">
            <a:avLst>
              <a:gd name="adj1" fmla="val -26604"/>
              <a:gd name="adj2" fmla="val 161822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2000" dirty="0"/>
              <a:t>Extreme vector</a:t>
            </a:r>
            <a:endParaRPr lang="en-US" altLang="zh-TW" sz="2000" dirty="0"/>
          </a:p>
        </p:txBody>
      </p:sp>
      <p:sp>
        <p:nvSpPr>
          <p:cNvPr id="82" name="AutoShape 5">
            <a:extLst>
              <a:ext uri="{FF2B5EF4-FFF2-40B4-BE49-F238E27FC236}">
                <a16:creationId xmlns:a16="http://schemas.microsoft.com/office/drawing/2014/main" id="{30A817F7-8FA1-452E-83D0-65545EA21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480" y="5579259"/>
            <a:ext cx="4278686" cy="1174790"/>
          </a:xfrm>
          <a:prstGeom prst="wedgeRoundRectCallout">
            <a:avLst>
              <a:gd name="adj1" fmla="val 11849"/>
              <a:gd name="adj2" fmla="val -7045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TW" sz="2000" dirty="0"/>
              <a:t>Utility Space (Recall that </a:t>
            </a:r>
            <a:r>
              <a:rPr lang="en-US" altLang="zh-CN" sz="2000" dirty="0"/>
              <a:t>e</a:t>
            </a:r>
            <a:r>
              <a:rPr lang="en-US" altLang="zh-TW" sz="2000" dirty="0"/>
              <a:t>ach user’s preference is represented in the form of a utility vector (w</a:t>
            </a:r>
            <a:r>
              <a:rPr lang="en-US" altLang="zh-TW" sz="2000" baseline="-25000" dirty="0"/>
              <a:t>1</a:t>
            </a:r>
            <a:r>
              <a:rPr lang="en-US" altLang="zh-TW" sz="2000" dirty="0"/>
              <a:t>, w</a:t>
            </a:r>
            <a:r>
              <a:rPr lang="en-US" altLang="zh-TW" sz="2000" baseline="-25000" dirty="0"/>
              <a:t>2</a:t>
            </a:r>
            <a:r>
              <a:rPr lang="en-US" altLang="zh-TW" sz="2000" dirty="0"/>
              <a:t>))</a:t>
            </a:r>
            <a:endParaRPr kumimoji="0" lang="en-US" altLang="zh-TW" sz="2000" dirty="0"/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TW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251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BCFA5-ED6D-4761-A6BA-DB2810C0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Algorithm Cone-Greedy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FFCB6-4716-413B-9BBB-D76A37FD8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2114551"/>
            <a:ext cx="8050367" cy="4129087"/>
          </a:xfrm>
        </p:spPr>
        <p:txBody>
          <a:bodyPr/>
          <a:lstStyle/>
          <a:p>
            <a:r>
              <a:rPr lang="en-US" altLang="zh-CN" dirty="0"/>
              <a:t>Idea</a:t>
            </a: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Define the “coverage” of each p in D</a:t>
            </a:r>
          </a:p>
          <a:p>
            <a:pPr lvl="1"/>
            <a:r>
              <a:rPr lang="en-US" altLang="zh-CN" dirty="0"/>
              <a:t>Use a greedy approach to add apartments</a:t>
            </a:r>
          </a:p>
          <a:p>
            <a:pPr lvl="1"/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2CB65-1DCE-47C5-899F-719CEE956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913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4DE51-5CBF-40B8-BE1F-D7C240726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02FCD00-FF17-4B62-859A-664F7FFD4861}"/>
              </a:ext>
            </a:extLst>
          </p:cNvPr>
          <p:cNvSpPr/>
          <p:nvPr/>
        </p:nvSpPr>
        <p:spPr bwMode="auto">
          <a:xfrm>
            <a:off x="-1232152" y="1164282"/>
            <a:ext cx="4320683" cy="4320683"/>
          </a:xfrm>
          <a:prstGeom prst="arc">
            <a:avLst>
              <a:gd name="adj1" fmla="val 16200000"/>
              <a:gd name="adj2" fmla="val 19895815"/>
            </a:avLst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667E3B4-30A2-4AE0-BC5D-F1F09BE38A27}"/>
              </a:ext>
            </a:extLst>
          </p:cNvPr>
          <p:cNvGrpSpPr/>
          <p:nvPr/>
        </p:nvGrpSpPr>
        <p:grpSpPr>
          <a:xfrm>
            <a:off x="246652" y="244169"/>
            <a:ext cx="4193751" cy="3236455"/>
            <a:chOff x="246652" y="244169"/>
            <a:chExt cx="4193751" cy="323645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88D19D0-9C86-4ADB-84DF-AF96F21DF916}"/>
                </a:ext>
              </a:extLst>
            </p:cNvPr>
            <p:cNvGrpSpPr/>
            <p:nvPr/>
          </p:nvGrpSpPr>
          <p:grpSpPr>
            <a:xfrm>
              <a:off x="246652" y="244169"/>
              <a:ext cx="4071855" cy="3236455"/>
              <a:chOff x="3304698" y="1160800"/>
              <a:chExt cx="5891158" cy="4682501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7E9FA10-847F-4CDF-B5BF-D4BA4F965FD3}"/>
                  </a:ext>
                </a:extLst>
              </p:cNvPr>
              <p:cNvCxnSpPr/>
              <p:nvPr/>
            </p:nvCxnSpPr>
            <p:spPr bwMode="auto">
              <a:xfrm>
                <a:off x="4237678" y="5618772"/>
                <a:ext cx="3654866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D33D7E83-4F97-45C6-A62C-E2D1507F2B97}"/>
                  </a:ext>
                </a:extLst>
              </p:cNvPr>
              <p:cNvCxnSpPr/>
              <p:nvPr/>
            </p:nvCxnSpPr>
            <p:spPr bwMode="auto">
              <a:xfrm flipV="1">
                <a:off x="4237678" y="1676291"/>
                <a:ext cx="0" cy="396783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D2676D-31A4-459F-ADC9-381964A2EBC0}"/>
                  </a:ext>
                </a:extLst>
              </p:cNvPr>
              <p:cNvSpPr txBox="1"/>
              <p:nvPr/>
            </p:nvSpPr>
            <p:spPr>
              <a:xfrm>
                <a:off x="7899244" y="5086307"/>
                <a:ext cx="1296612" cy="756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w</a:t>
                </a:r>
                <a:r>
                  <a:rPr lang="en-US" altLang="zh-CN" sz="2800" baseline="-25000" dirty="0"/>
                  <a:t>1</a:t>
                </a:r>
                <a:endParaRPr lang="zh-CN" altLang="en-US" sz="28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EF8257-BE8F-4599-A630-67B35D68F37C}"/>
                  </a:ext>
                </a:extLst>
              </p:cNvPr>
              <p:cNvSpPr txBox="1"/>
              <p:nvPr/>
            </p:nvSpPr>
            <p:spPr>
              <a:xfrm>
                <a:off x="3304698" y="1160800"/>
                <a:ext cx="1128230" cy="756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w</a:t>
                </a:r>
                <a:r>
                  <a:rPr lang="en-US" altLang="zh-CN" sz="2800" baseline="-25000" dirty="0"/>
                  <a:t>2</a:t>
                </a:r>
                <a:endParaRPr lang="zh-CN" altLang="en-US" sz="2800" dirty="0"/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4E9CA26-CFA3-40BC-A8FB-19734E63A85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77303" y="1156293"/>
              <a:ext cx="14207" cy="216123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3CAEFC9-B92D-4746-845E-EA2C0FCD1CB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03540" y="2327282"/>
              <a:ext cx="1932865" cy="99734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AutoShape 5">
              <a:extLst>
                <a:ext uri="{FF2B5EF4-FFF2-40B4-BE49-F238E27FC236}">
                  <a16:creationId xmlns:a16="http://schemas.microsoft.com/office/drawing/2014/main" id="{7D004371-1522-4CD4-BB76-30F7E8A18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014" y="805869"/>
              <a:ext cx="3273389" cy="784452"/>
            </a:xfrm>
            <a:prstGeom prst="wedgeRoundRectCallout">
              <a:avLst>
                <a:gd name="adj1" fmla="val -37653"/>
                <a:gd name="adj2" fmla="val 119168"/>
                <a:gd name="adj3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buNone/>
              </a:pPr>
              <a:r>
                <a:rPr lang="en-US" altLang="zh-CN" sz="2000" dirty="0"/>
                <a:t>The volume of this region is the </a:t>
              </a:r>
              <a:r>
                <a:rPr lang="en-US" altLang="zh-CN" sz="2000" b="1" dirty="0">
                  <a:solidFill>
                    <a:schemeClr val="tx2"/>
                  </a:solidFill>
                  <a:latin typeface="+mn-lt"/>
                  <a:ea typeface="+mn-ea"/>
                </a:rPr>
                <a:t>coverage</a:t>
              </a:r>
              <a:r>
                <a:rPr lang="en-US" altLang="zh-CN" sz="2000" dirty="0"/>
                <a:t> of p</a:t>
              </a:r>
              <a:r>
                <a:rPr lang="en-US" altLang="zh-CN" sz="2000" baseline="-25000" dirty="0"/>
                <a:t>3</a:t>
              </a:r>
              <a:endParaRPr lang="zh-CN" altLang="en-US" sz="20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923491-1CE3-41C2-BA24-F62A5E547A54}"/>
              </a:ext>
            </a:extLst>
          </p:cNvPr>
          <p:cNvGrpSpPr/>
          <p:nvPr/>
        </p:nvGrpSpPr>
        <p:grpSpPr>
          <a:xfrm>
            <a:off x="3130110" y="244169"/>
            <a:ext cx="5700689" cy="5240796"/>
            <a:chOff x="3130110" y="244169"/>
            <a:chExt cx="5700689" cy="5240796"/>
          </a:xfrm>
        </p:grpSpPr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513C6EA8-7247-4A2E-948F-D0DC4DB8E0B0}"/>
                </a:ext>
              </a:extLst>
            </p:cNvPr>
            <p:cNvSpPr/>
            <p:nvPr/>
          </p:nvSpPr>
          <p:spPr bwMode="auto">
            <a:xfrm>
              <a:off x="3130110" y="1164282"/>
              <a:ext cx="4320683" cy="4320683"/>
            </a:xfrm>
            <a:prstGeom prst="arc">
              <a:avLst>
                <a:gd name="adj1" fmla="val 18382095"/>
                <a:gd name="adj2" fmla="val 21579193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93FDA84-D0BC-429B-A524-5F0EEFC5EDC8}"/>
                </a:ext>
              </a:extLst>
            </p:cNvPr>
            <p:cNvGrpSpPr/>
            <p:nvPr/>
          </p:nvGrpSpPr>
          <p:grpSpPr>
            <a:xfrm>
              <a:off x="4637048" y="244169"/>
              <a:ext cx="4071855" cy="3236455"/>
              <a:chOff x="3304698" y="1160800"/>
              <a:chExt cx="5891158" cy="4682501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81095B41-F741-4E82-87F1-7C6FD23F0201}"/>
                  </a:ext>
                </a:extLst>
              </p:cNvPr>
              <p:cNvCxnSpPr/>
              <p:nvPr/>
            </p:nvCxnSpPr>
            <p:spPr bwMode="auto">
              <a:xfrm>
                <a:off x="4237678" y="5618772"/>
                <a:ext cx="3654866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AAEAC023-173E-4B7D-9745-1F4B41C88F70}"/>
                  </a:ext>
                </a:extLst>
              </p:cNvPr>
              <p:cNvCxnSpPr/>
              <p:nvPr/>
            </p:nvCxnSpPr>
            <p:spPr bwMode="auto">
              <a:xfrm flipV="1">
                <a:off x="4237678" y="1676291"/>
                <a:ext cx="0" cy="396783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60D948-C2D0-47A0-8FF3-DA939D320E2F}"/>
                  </a:ext>
                </a:extLst>
              </p:cNvPr>
              <p:cNvSpPr txBox="1"/>
              <p:nvPr/>
            </p:nvSpPr>
            <p:spPr>
              <a:xfrm>
                <a:off x="7899244" y="5086307"/>
                <a:ext cx="1296612" cy="756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w</a:t>
                </a:r>
                <a:r>
                  <a:rPr lang="en-US" altLang="zh-CN" sz="2800" baseline="-25000" dirty="0"/>
                  <a:t>1</a:t>
                </a:r>
                <a:endParaRPr lang="zh-CN" altLang="en-US" sz="28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5C47108-5926-4379-BDA6-281FA09F51D7}"/>
                  </a:ext>
                </a:extLst>
              </p:cNvPr>
              <p:cNvSpPr txBox="1"/>
              <p:nvPr/>
            </p:nvSpPr>
            <p:spPr>
              <a:xfrm>
                <a:off x="3304698" y="1160800"/>
                <a:ext cx="1128230" cy="756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w</a:t>
                </a:r>
                <a:r>
                  <a:rPr lang="en-US" altLang="zh-CN" sz="2800" baseline="-25000" dirty="0"/>
                  <a:t>2</a:t>
                </a:r>
                <a:endParaRPr lang="zh-CN" altLang="en-US" sz="2800" dirty="0"/>
              </a:p>
            </p:txBody>
          </p:sp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B14DBBB-CDC5-48FA-BE71-E2E27D8C214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290452" y="1590321"/>
              <a:ext cx="1301747" cy="175263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AutoShape 5">
              <a:extLst>
                <a:ext uri="{FF2B5EF4-FFF2-40B4-BE49-F238E27FC236}">
                  <a16:creationId xmlns:a16="http://schemas.microsoft.com/office/drawing/2014/main" id="{62B500C7-F978-4ECA-B57B-5F1F59F04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7410" y="805869"/>
              <a:ext cx="3273389" cy="784452"/>
            </a:xfrm>
            <a:prstGeom prst="wedgeRoundRectCallout">
              <a:avLst>
                <a:gd name="adj1" fmla="val -20620"/>
                <a:gd name="adj2" fmla="val 154706"/>
                <a:gd name="adj3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buNone/>
              </a:pPr>
              <a:r>
                <a:rPr lang="en-US" altLang="zh-CN" sz="2000" dirty="0"/>
                <a:t>The volume of this region is the </a:t>
              </a:r>
              <a:r>
                <a:rPr lang="en-US" altLang="zh-CN" sz="2000" b="1" dirty="0">
                  <a:solidFill>
                    <a:schemeClr val="tx2"/>
                  </a:solidFill>
                  <a:latin typeface="+mn-lt"/>
                  <a:ea typeface="+mn-ea"/>
                </a:rPr>
                <a:t>coverage</a:t>
              </a:r>
              <a:r>
                <a:rPr lang="en-US" altLang="zh-CN" sz="2000" dirty="0"/>
                <a:t> of p</a:t>
              </a:r>
              <a:r>
                <a:rPr lang="en-US" altLang="zh-CN" sz="2000" baseline="-25000" dirty="0"/>
                <a:t>4</a:t>
              </a:r>
              <a:endParaRPr lang="zh-CN" altLang="en-US" sz="20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D24AAE0-2A19-4742-B9B8-B02110C02632}"/>
              </a:ext>
            </a:extLst>
          </p:cNvPr>
          <p:cNvSpPr txBox="1"/>
          <p:nvPr/>
        </p:nvSpPr>
        <p:spPr>
          <a:xfrm>
            <a:off x="318604" y="3848654"/>
            <a:ext cx="8497990" cy="83099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chemeClr val="tx2"/>
                </a:solidFill>
              </a:rPr>
              <a:t>Strategy</a:t>
            </a:r>
            <a:r>
              <a:rPr lang="en-US" altLang="zh-CN" sz="2400" dirty="0"/>
              <a:t>: Construct the solution set S by adding apartments greedily until the entire utility space is covered </a:t>
            </a:r>
            <a:endParaRPr lang="en-US" sz="2400" dirty="0"/>
          </a:p>
        </p:txBody>
      </p:sp>
      <p:sp>
        <p:nvSpPr>
          <p:cNvPr id="29" name="AutoShape 5">
            <a:extLst>
              <a:ext uri="{FF2B5EF4-FFF2-40B4-BE49-F238E27FC236}">
                <a16:creationId xmlns:a16="http://schemas.microsoft.com/office/drawing/2014/main" id="{CE8AF1BB-33AF-4B1A-990F-4BE3EA8EE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92" y="4865365"/>
            <a:ext cx="8030309" cy="784452"/>
          </a:xfrm>
          <a:prstGeom prst="wedgeRoundRectCallout">
            <a:avLst>
              <a:gd name="adj1" fmla="val 91"/>
              <a:gd name="adj2" fmla="val -13575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en-US" altLang="zh-CN" sz="2000" b="1" dirty="0">
                <a:solidFill>
                  <a:schemeClr val="tx2"/>
                </a:solidFill>
                <a:latin typeface="+mn-lt"/>
                <a:ea typeface="+mn-ea"/>
              </a:rPr>
              <a:t>Lemma:</a:t>
            </a:r>
            <a:r>
              <a:rPr lang="en-US" altLang="zh-CN" sz="2000" dirty="0"/>
              <a:t> If the coverage of apartments in S covers the entire utility space,  Conv(D’) is totally contained inside Conv(S) </a:t>
            </a:r>
            <a:endParaRPr lang="zh-CN" altLang="en-US" sz="20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94DFE62-CE05-4F62-A9EE-3C1462FF289F}"/>
              </a:ext>
            </a:extLst>
          </p:cNvPr>
          <p:cNvSpPr/>
          <p:nvPr/>
        </p:nvSpPr>
        <p:spPr bwMode="auto">
          <a:xfrm>
            <a:off x="2353787" y="4966682"/>
            <a:ext cx="1290448" cy="356439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charset="-120"/>
            </a:endParaRP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4DBC8900-3CA9-406F-B6EC-3F6E370BD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92" y="5883636"/>
            <a:ext cx="7028225" cy="784452"/>
          </a:xfrm>
          <a:prstGeom prst="wedgeRoundRectCallout">
            <a:avLst>
              <a:gd name="adj1" fmla="val -12902"/>
              <a:gd name="adj2" fmla="val -12746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en-US" altLang="zh-CN" sz="2000" dirty="0"/>
              <a:t>We want to improve the efficiency. Thus, we approximate the coverage of each apartment by </a:t>
            </a:r>
            <a:r>
              <a:rPr lang="en-US" altLang="zh-CN" sz="2000" b="1" dirty="0">
                <a:solidFill>
                  <a:schemeClr val="tx2"/>
                </a:solidFill>
                <a:latin typeface="+mn-lt"/>
                <a:ea typeface="+mn-ea"/>
              </a:rPr>
              <a:t>Sampling</a:t>
            </a:r>
            <a:endParaRPr lang="zh-CN" altLang="en-US" sz="20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E3A2D0E-24E9-4601-852E-4C5EE40CCF81}"/>
              </a:ext>
            </a:extLst>
          </p:cNvPr>
          <p:cNvSpPr/>
          <p:nvPr/>
        </p:nvSpPr>
        <p:spPr bwMode="auto">
          <a:xfrm>
            <a:off x="3256598" y="3776221"/>
            <a:ext cx="2526157" cy="523191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587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  <p:bldP spid="29" grpId="0" animBg="1"/>
      <p:bldP spid="30" grpId="0" animBg="1"/>
      <p:bldP spid="31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533B3-5D99-4AAF-8F76-ADA2AA9EA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Performance Guarantee</a:t>
            </a:r>
            <a:endParaRPr kumimoji="0" lang="en-US" altLang="zh-TW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52014-EF51-4B02-B73B-0E2F5AAD6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114" y="2114551"/>
            <a:ext cx="8451772" cy="4129087"/>
          </a:xfrm>
        </p:spPr>
        <p:txBody>
          <a:bodyPr/>
          <a:lstStyle/>
          <a:p>
            <a:r>
              <a:rPr lang="en-US" altLang="zh-CN" sz="2800" b="1" kern="1200" dirty="0">
                <a:solidFill>
                  <a:schemeClr val="tx2"/>
                </a:solidFill>
              </a:rPr>
              <a:t>Theorem: </a:t>
            </a:r>
          </a:p>
          <a:p>
            <a:pPr lvl="1"/>
            <a:r>
              <a:rPr lang="en-US" altLang="zh-CN" sz="2400" b="1" kern="1200" dirty="0">
                <a:solidFill>
                  <a:schemeClr val="tx2"/>
                </a:solidFill>
              </a:rPr>
              <a:t>Cone-Greedy</a:t>
            </a:r>
            <a:r>
              <a:rPr lang="en-US" altLang="zh-CN" sz="2400" dirty="0"/>
              <a:t> returns a set S of apartments such that</a:t>
            </a:r>
          </a:p>
          <a:p>
            <a:pPr lvl="2"/>
            <a:r>
              <a:rPr lang="en-US" altLang="zh-CN" dirty="0"/>
              <a:t>(1) S has a log-factor bound on the output size</a:t>
            </a:r>
          </a:p>
          <a:p>
            <a:pPr lvl="2"/>
            <a:r>
              <a:rPr lang="en-US" altLang="zh-CN" dirty="0"/>
              <a:t>(2) For each user, the probability that each user’s happiness ratio </a:t>
            </a:r>
            <a:r>
              <a:rPr lang="en-US" altLang="zh-CN" dirty="0" err="1"/>
              <a:t>w.r.t.</a:t>
            </a:r>
            <a:r>
              <a:rPr lang="en-US" altLang="zh-CN" dirty="0"/>
              <a:t> S is at least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zh-CN" dirty="0">
                <a:sym typeface="Symbol" panose="05050102010706020507" pitchFamily="18" charset="2"/>
              </a:rPr>
              <a:t> is high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94DB8-A004-4C73-8F74-5C685C5B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A49E2EFC-957E-4B59-A907-27252AFE3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3228" y="2004197"/>
            <a:ext cx="2763212" cy="515979"/>
          </a:xfrm>
          <a:prstGeom prst="wedgeRoundRectCallout">
            <a:avLst>
              <a:gd name="adj1" fmla="val -8397"/>
              <a:gd name="adj2" fmla="val 17319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en-US" altLang="zh-CN" sz="2000" dirty="0"/>
              <a:t>Output size guarantee</a:t>
            </a:r>
            <a:endParaRPr lang="zh-CN" altLang="en-US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7D3490-2079-4D47-8B37-792069F83DE3}"/>
              </a:ext>
            </a:extLst>
          </p:cNvPr>
          <p:cNvSpPr/>
          <p:nvPr/>
        </p:nvSpPr>
        <p:spPr bwMode="auto">
          <a:xfrm>
            <a:off x="6235821" y="3072561"/>
            <a:ext cx="1971476" cy="515979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charset="-12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4F816B-DDD1-41A7-9ADB-E66F2ACB223D}"/>
              </a:ext>
            </a:extLst>
          </p:cNvPr>
          <p:cNvSpPr/>
          <p:nvPr/>
        </p:nvSpPr>
        <p:spPr bwMode="auto">
          <a:xfrm>
            <a:off x="1347870" y="3827126"/>
            <a:ext cx="2588510" cy="515979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charset="-120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E74CED6F-1F5C-4BF0-B629-2665B2F9A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5863" y="4657630"/>
            <a:ext cx="2677718" cy="515979"/>
          </a:xfrm>
          <a:prstGeom prst="wedgeRoundRectCallout">
            <a:avLst>
              <a:gd name="adj1" fmla="val -10896"/>
              <a:gd name="adj2" fmla="val -14017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en-US" altLang="zh-CN" sz="2000" dirty="0"/>
              <a:t>Happiness guarantee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3053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Problem Definition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Methodology</a:t>
            </a:r>
          </a:p>
          <a:p>
            <a:r>
              <a:rPr lang="en-US" dirty="0"/>
              <a:t>Experiments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201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44" y="2114551"/>
            <a:ext cx="8261868" cy="4129087"/>
          </a:xfrm>
        </p:spPr>
        <p:txBody>
          <a:bodyPr/>
          <a:lstStyle/>
          <a:p>
            <a:r>
              <a:rPr lang="en-US" sz="2800" dirty="0"/>
              <a:t>Real Datasets: </a:t>
            </a:r>
          </a:p>
          <a:p>
            <a:pPr lvl="1"/>
            <a:r>
              <a:rPr lang="en-US" sz="2400" dirty="0"/>
              <a:t>Island, Airline, El Nino</a:t>
            </a:r>
          </a:p>
          <a:p>
            <a:r>
              <a:rPr lang="en-US" sz="2800" dirty="0"/>
              <a:t>Algorithms:</a:t>
            </a:r>
          </a:p>
          <a:p>
            <a:pPr lvl="1"/>
            <a:r>
              <a:rPr lang="en-US" sz="2400" b="1" kern="1200" dirty="0">
                <a:solidFill>
                  <a:schemeClr val="tx2"/>
                </a:solidFill>
                <a:cs typeface="+mn-cs"/>
              </a:rPr>
              <a:t>Cone-Greedy</a:t>
            </a:r>
            <a:r>
              <a:rPr lang="en-US" sz="2400" dirty="0"/>
              <a:t>, </a:t>
            </a:r>
            <a:r>
              <a:rPr lang="en-US" altLang="zh-CN" sz="2400" dirty="0"/>
              <a:t>LP-Greedy, </a:t>
            </a:r>
            <a:r>
              <a:rPr lang="en-US" altLang="zh-CN" sz="2400" dirty="0" err="1"/>
              <a:t>CoresetHS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Coreset</a:t>
            </a:r>
            <a:endParaRPr lang="en-US" altLang="zh-CN" sz="2400" dirty="0"/>
          </a:p>
          <a:p>
            <a:r>
              <a:rPr lang="en-US" altLang="zh-CN" sz="2800" dirty="0"/>
              <a:t>Factors:</a:t>
            </a:r>
          </a:p>
          <a:p>
            <a:pPr lvl="1"/>
            <a:r>
              <a:rPr lang="en-US" sz="2400" dirty="0"/>
              <a:t>The </a:t>
            </a:r>
            <a:r>
              <a:rPr lang="en-US" altLang="zh-CN" sz="2400" dirty="0"/>
              <a:t>minimum happiness ratio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zh-CN" sz="2400" dirty="0"/>
              <a:t> </a:t>
            </a:r>
            <a:r>
              <a:rPr lang="en-US" altLang="zh-CN" sz="2400" dirty="0">
                <a:sym typeface="Symbol" panose="05050102010706020507" pitchFamily="18" charset="2"/>
              </a:rPr>
              <a:t> </a:t>
            </a:r>
            <a:endParaRPr lang="en-US" sz="2400" dirty="0">
              <a:sym typeface="Symbol" panose="05050102010706020507" pitchFamily="18" charset="2"/>
            </a:endParaRPr>
          </a:p>
          <a:p>
            <a:r>
              <a:rPr lang="en-US" altLang="zh-CN" sz="2800" dirty="0"/>
              <a:t>Measurements</a:t>
            </a:r>
          </a:p>
          <a:p>
            <a:pPr lvl="1"/>
            <a:r>
              <a:rPr lang="en-US" altLang="zh-CN" sz="2400" dirty="0"/>
              <a:t>Execution time and output size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28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452" y="1838325"/>
            <a:ext cx="374396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87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17915C-766C-46B3-97E4-7F3F0C6FA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318" y="3315511"/>
            <a:ext cx="6987620" cy="2763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246" y="2152509"/>
            <a:ext cx="8453729" cy="4129087"/>
          </a:xfrm>
        </p:spPr>
        <p:txBody>
          <a:bodyPr/>
          <a:lstStyle/>
          <a:p>
            <a:r>
              <a:rPr lang="en-US" sz="2400" dirty="0"/>
              <a:t>Dataset: Airline (d = 3, n = 5,810,462)</a:t>
            </a:r>
          </a:p>
          <a:p>
            <a:r>
              <a:rPr lang="en-US" sz="2400" dirty="0"/>
              <a:t>Factor: The target m</a:t>
            </a:r>
            <a:r>
              <a:rPr lang="en-US" altLang="zh-CN" sz="2400" dirty="0"/>
              <a:t>inimum</a:t>
            </a:r>
            <a:r>
              <a:rPr lang="en-US" sz="2400" dirty="0"/>
              <a:t> happiness ratio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</a:p>
          <a:p>
            <a:endParaRPr lang="en-US" altLang="zh-C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9091" y="3134306"/>
            <a:ext cx="1854266" cy="381283"/>
          </a:xfrm>
          <a:prstGeom prst="wedgeRoundRectCallout">
            <a:avLst>
              <a:gd name="adj1" fmla="val 74404"/>
              <a:gd name="adj2" fmla="val 2263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/>
              <a:t>Our approach</a:t>
            </a:r>
            <a:endParaRPr kumimoji="0" lang="en-US" altLang="zh-TW" sz="1800" baseline="-25000" dirty="0"/>
          </a:p>
        </p:txBody>
      </p:sp>
      <p:sp>
        <p:nvSpPr>
          <p:cNvPr id="30" name="Oval 29"/>
          <p:cNvSpPr/>
          <p:nvPr/>
        </p:nvSpPr>
        <p:spPr bwMode="auto">
          <a:xfrm>
            <a:off x="2610868" y="3199839"/>
            <a:ext cx="1966467" cy="372035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charset="-12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675921" y="4724258"/>
            <a:ext cx="2610329" cy="687910"/>
            <a:chOff x="1675921" y="4724258"/>
            <a:chExt cx="2610329" cy="687910"/>
          </a:xfrm>
        </p:grpSpPr>
        <p:cxnSp>
          <p:nvCxnSpPr>
            <p:cNvPr id="11" name="Straight Connector 10"/>
            <p:cNvCxnSpPr/>
            <p:nvPr/>
          </p:nvCxnSpPr>
          <p:spPr bwMode="auto">
            <a:xfrm flipV="1">
              <a:off x="1675921" y="5143500"/>
              <a:ext cx="318590" cy="26866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994511" y="5143500"/>
              <a:ext cx="172976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3724275" y="4724258"/>
              <a:ext cx="561975" cy="41924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259091" y="5764158"/>
            <a:ext cx="2403287" cy="987380"/>
          </a:xfrm>
          <a:prstGeom prst="wedgeRoundRectCallout">
            <a:avLst>
              <a:gd name="adj1" fmla="val 53476"/>
              <a:gd name="adj2" fmla="val -10821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/>
              <a:t>Cone-Greedy returns a set with the smallest output size</a:t>
            </a:r>
            <a:endParaRPr kumimoji="0" lang="en-US" altLang="zh-TW" sz="1800" baseline="-25000" dirty="0"/>
          </a:p>
        </p:txBody>
      </p:sp>
      <p:grpSp>
        <p:nvGrpSpPr>
          <p:cNvPr id="73" name="Group 72"/>
          <p:cNvGrpSpPr/>
          <p:nvPr/>
        </p:nvGrpSpPr>
        <p:grpSpPr>
          <a:xfrm>
            <a:off x="5184790" y="5322493"/>
            <a:ext cx="2631890" cy="170454"/>
            <a:chOff x="5184790" y="5322493"/>
            <a:chExt cx="2631890" cy="170454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5184790" y="5322493"/>
              <a:ext cx="374673" cy="13068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5559463" y="5449256"/>
              <a:ext cx="228511" cy="3535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5814219" y="5453173"/>
              <a:ext cx="594997" cy="3977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Connector 51"/>
            <p:cNvCxnSpPr/>
            <p:nvPr/>
          </p:nvCxnSpPr>
          <p:spPr bwMode="auto">
            <a:xfrm flipV="1">
              <a:off x="6409216" y="5449256"/>
              <a:ext cx="288846" cy="1412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6698062" y="5446376"/>
              <a:ext cx="306151" cy="3823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/>
            <p:cNvCxnSpPr/>
            <p:nvPr/>
          </p:nvCxnSpPr>
          <p:spPr bwMode="auto">
            <a:xfrm flipV="1">
              <a:off x="6989201" y="5480661"/>
              <a:ext cx="302980" cy="112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7235368" y="5470596"/>
              <a:ext cx="312447" cy="2132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7546899" y="5477869"/>
              <a:ext cx="269781" cy="1507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4469976" y="5912088"/>
            <a:ext cx="4023295" cy="760255"/>
          </a:xfrm>
          <a:prstGeom prst="wedgeRoundRectCallout">
            <a:avLst>
              <a:gd name="adj1" fmla="val 6087"/>
              <a:gd name="adj2" fmla="val -10474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TW" sz="1800" dirty="0"/>
              <a:t>The execution time of Cone-Greedy is the smallest and not sensitive to </a:t>
            </a: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kumimoji="0" lang="en-US" altLang="zh-TW" sz="1800" baseline="-25000" dirty="0"/>
          </a:p>
        </p:txBody>
      </p:sp>
      <p:sp>
        <p:nvSpPr>
          <p:cNvPr id="74" name="Up-Down Arrow 73"/>
          <p:cNvSpPr/>
          <p:nvPr/>
        </p:nvSpPr>
        <p:spPr bwMode="auto">
          <a:xfrm>
            <a:off x="7247655" y="3903306"/>
            <a:ext cx="197387" cy="1581309"/>
          </a:xfrm>
          <a:prstGeom prst="upDownArrow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kumimoji="1" lang="en-US" dirty="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5" name="TextBox 74"/>
          <p:cNvSpPr txBox="1"/>
          <p:nvPr/>
        </p:nvSpPr>
        <p:spPr>
          <a:xfrm rot="5400000">
            <a:off x="6570697" y="4929580"/>
            <a:ext cx="210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1/3 faster</a:t>
            </a:r>
          </a:p>
        </p:txBody>
      </p:sp>
      <p:sp>
        <p:nvSpPr>
          <p:cNvPr id="76" name="AutoShape 5"/>
          <p:cNvSpPr>
            <a:spLocks noChangeArrowheads="1"/>
          </p:cNvSpPr>
          <p:nvPr/>
        </p:nvSpPr>
        <p:spPr bwMode="auto">
          <a:xfrm>
            <a:off x="7235368" y="2460421"/>
            <a:ext cx="1779187" cy="1056051"/>
          </a:xfrm>
          <a:prstGeom prst="wedgeRoundRectCallout">
            <a:avLst>
              <a:gd name="adj1" fmla="val -69934"/>
              <a:gd name="adj2" fmla="val 8646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TW" sz="1800" dirty="0"/>
              <a:t>Competitors degrade when </a:t>
            </a: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1800" dirty="0">
                <a:sym typeface="Symbol" panose="05050102010706020507" pitchFamily="18" charset="2"/>
              </a:rPr>
              <a:t> </a:t>
            </a:r>
            <a:r>
              <a:rPr lang="en-US" altLang="zh-TW" sz="1800" dirty="0"/>
              <a:t>is large</a:t>
            </a:r>
            <a:endParaRPr kumimoji="0" lang="en-US" altLang="zh-TW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433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 animBg="1"/>
      <p:bldP spid="31" grpId="0" animBg="1"/>
      <p:bldP spid="36" grpId="0" animBg="1"/>
      <p:bldP spid="74" grpId="0" animBg="1"/>
      <p:bldP spid="75" grpId="0"/>
      <p:bldP spid="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Problem Definition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Methodology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Experiments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92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Problem Definition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Methodology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Experiments</a:t>
            </a:r>
          </a:p>
          <a:p>
            <a:r>
              <a:rPr lang="en-US" dirty="0"/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303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66446-A5BD-4505-BBAE-B18C21EA1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595AA-3A40-4A94-9822-99F45C44A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269" y="2215750"/>
            <a:ext cx="7781924" cy="4129087"/>
          </a:xfrm>
        </p:spPr>
        <p:txBody>
          <a:bodyPr/>
          <a:lstStyle/>
          <a:p>
            <a:r>
              <a:rPr lang="en-US" altLang="zh-CN" dirty="0"/>
              <a:t>We study the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zh-CN" dirty="0"/>
              <a:t>-happiness query</a:t>
            </a:r>
          </a:p>
          <a:p>
            <a:r>
              <a:rPr lang="en-US" altLang="zh-CN" dirty="0"/>
              <a:t>We interpret the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zh-CN" dirty="0"/>
              <a:t>-happiness query from a novel geometric perspective</a:t>
            </a:r>
          </a:p>
          <a:p>
            <a:r>
              <a:rPr lang="en-US" altLang="zh-CN" dirty="0"/>
              <a:t>We give an efficient solution called </a:t>
            </a:r>
            <a:r>
              <a:rPr lang="en-US" altLang="zh-CN" b="1" kern="1200" dirty="0">
                <a:solidFill>
                  <a:schemeClr val="tx2"/>
                </a:solidFill>
              </a:rPr>
              <a:t>Cone-Greedy</a:t>
            </a:r>
            <a:r>
              <a:rPr lang="en-US" altLang="zh-CN" dirty="0"/>
              <a:t>, which is less sensitive to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zh-CN" baseline="-25000" dirty="0">
                <a:sym typeface="Symbol" panose="05050102010706020507" pitchFamily="18" charset="2"/>
              </a:rPr>
              <a:t>,</a:t>
            </a:r>
            <a:r>
              <a:rPr lang="en-US" altLang="zh-CN" dirty="0"/>
              <a:t> with novel theoretical guarantees and superior empirical performance</a:t>
            </a:r>
          </a:p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F3C56-5608-4FCC-A622-0C10C5C0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4764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B7155-2261-4523-A703-35197FA4E2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Q &amp; A </a:t>
            </a:r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C64543-BDAC-43AB-82AF-75C40BCFA4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DB2EC-0BCF-4162-A85D-D183F513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99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568034" y="3245759"/>
          <a:ext cx="2809797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7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Apartment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6" name="TextBox 5"/>
          <p:cNvSpPr txBox="1"/>
          <p:nvPr/>
        </p:nvSpPr>
        <p:spPr>
          <a:xfrm>
            <a:off x="827584" y="1790317"/>
            <a:ext cx="6475684" cy="46166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Suppose that Alice wants to buy an apartment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162739" y="1092365"/>
            <a:ext cx="4248472" cy="433387"/>
          </a:xfrm>
          <a:prstGeom prst="wedgeRoundRectCallout">
            <a:avLst>
              <a:gd name="adj1" fmla="val 32036"/>
              <a:gd name="adj2" fmla="val 11632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/>
              <a:t>Which apartment should Alice buy?</a:t>
            </a:r>
            <a:endParaRPr kumimoji="0" lang="en-US" altLang="zh-TW" sz="1800" dirty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770304" y="2365899"/>
            <a:ext cx="5033342" cy="674372"/>
          </a:xfrm>
          <a:prstGeom prst="wedgeRoundRectCallout">
            <a:avLst>
              <a:gd name="adj1" fmla="val 18903"/>
              <a:gd name="adj2" fmla="val 7874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/>
              <a:t>If the value is larger, then it is better to a user.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 dirty="0"/>
              <a:t>One example is the apartment size.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92080" y="3078028"/>
            <a:ext cx="359394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16722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69" y="214313"/>
            <a:ext cx="3051118" cy="62576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915" y="453481"/>
            <a:ext cx="2824344" cy="5940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694" y="945356"/>
            <a:ext cx="3310205" cy="51981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1829" y="1423284"/>
            <a:ext cx="3238140" cy="4561251"/>
          </a:xfrm>
          <a:prstGeom prst="rect">
            <a:avLst/>
          </a:prstGeom>
        </p:spPr>
      </p:pic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5854966" y="899039"/>
            <a:ext cx="3089008" cy="1105528"/>
          </a:xfrm>
          <a:prstGeom prst="wedgeRoundRectCallout">
            <a:avLst>
              <a:gd name="adj1" fmla="val -76513"/>
              <a:gd name="adj2" fmla="val -59612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/>
              <a:t>How can we help Alice to find the apartment she is interested in?</a:t>
            </a:r>
            <a:endParaRPr kumimoji="0" lang="en-US" altLang="zh-TW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50938" y="349002"/>
            <a:ext cx="7293663" cy="46166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There are many candidate apartments in the market</a:t>
            </a:r>
          </a:p>
        </p:txBody>
      </p:sp>
    </p:spTree>
    <p:extLst>
      <p:ext uri="{BB962C8B-B14F-4D97-AF65-F5344CB8AC3E}">
        <p14:creationId xmlns:p14="http://schemas.microsoft.com/office/powerpoint/2010/main" val="61113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936B4-0955-4F86-8476-3807690E9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7E50E-EDE2-4AFB-A475-4B0C4FCB3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7BEA7-AE24-4653-8086-C478A96CD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2ED330-4655-4A02-B388-065BD194E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0000" t="12000" r="38750" b="5000"/>
          <a:stretch>
            <a:fillRect/>
          </a:stretch>
        </p:blipFill>
        <p:spPr bwMode="auto">
          <a:xfrm>
            <a:off x="292444" y="1063217"/>
            <a:ext cx="2850340" cy="473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C2C6FF-8F77-4261-8083-EC1E4D63C293}"/>
              </a:ext>
            </a:extLst>
          </p:cNvPr>
          <p:cNvSpPr txBox="1"/>
          <p:nvPr/>
        </p:nvSpPr>
        <p:spPr>
          <a:xfrm>
            <a:off x="483092" y="326534"/>
            <a:ext cx="7858690" cy="46166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Similar problems appear in car buying and hotel booking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3B011C-E99C-48F0-B0BC-79949787D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9375" t="10000" r="38750" b="5000"/>
          <a:stretch>
            <a:fillRect/>
          </a:stretch>
        </p:blipFill>
        <p:spPr bwMode="auto">
          <a:xfrm>
            <a:off x="971691" y="1466320"/>
            <a:ext cx="2838939" cy="473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91FCAA-81EC-400E-B844-3FFD4BEE06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41" t="12168" r="14025" b="4336"/>
          <a:stretch/>
        </p:blipFill>
        <p:spPr>
          <a:xfrm>
            <a:off x="3466594" y="1937807"/>
            <a:ext cx="5488531" cy="345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dirty="0"/>
              <a:t>Problem Definition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Methodology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Experiments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50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568034" y="3245759"/>
          <a:ext cx="2809797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7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Apartment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6" name="TextBox 5"/>
          <p:cNvSpPr txBox="1"/>
          <p:nvPr/>
        </p:nvSpPr>
        <p:spPr>
          <a:xfrm>
            <a:off x="827584" y="1790317"/>
            <a:ext cx="6475684" cy="46166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Suppose that Alice wants to buy an apartment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162739" y="1092365"/>
            <a:ext cx="4248472" cy="433387"/>
          </a:xfrm>
          <a:prstGeom prst="wedgeRoundRectCallout">
            <a:avLst>
              <a:gd name="adj1" fmla="val 32036"/>
              <a:gd name="adj2" fmla="val 11632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/>
              <a:t>Which apartment should Alice buy?</a:t>
            </a:r>
            <a:endParaRPr kumimoji="0" lang="en-US" altLang="zh-TW" sz="1800" dirty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770304" y="2365899"/>
            <a:ext cx="5033342" cy="674372"/>
          </a:xfrm>
          <a:prstGeom prst="wedgeRoundRectCallout">
            <a:avLst>
              <a:gd name="adj1" fmla="val 18903"/>
              <a:gd name="adj2" fmla="val 7874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/>
              <a:t>If the value is larger, then it is better to a user.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 dirty="0"/>
              <a:t>One example is the apartment size.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3135518"/>
            <a:ext cx="4493840" cy="707886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There are some popular queries for this problem (e.g., top-k and skyline).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602" y="4121963"/>
            <a:ext cx="4365002" cy="707886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In this talk, we will talk about a recent type of queries.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60318" y="5057138"/>
            <a:ext cx="3333477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Regret minimization queries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92080" y="3078028"/>
            <a:ext cx="359394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7276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568034" y="3245759"/>
          <a:ext cx="2809797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7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Apartment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AC82E-2F98-408D-970D-DF0F5CEB652D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6" name="TextBox 5"/>
          <p:cNvSpPr txBox="1"/>
          <p:nvPr/>
        </p:nvSpPr>
        <p:spPr>
          <a:xfrm>
            <a:off x="827584" y="1790317"/>
            <a:ext cx="6475684" cy="46166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Suppose that Alice wants to buy an apartment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552" y="1390207"/>
            <a:ext cx="3333477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Regret minimization queries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92080" y="3078028"/>
            <a:ext cx="359394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76181" y="4004446"/>
            <a:ext cx="8198318" cy="87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But, we do not know this utility function.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92338" y="4560188"/>
            <a:ext cx="5024403" cy="87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Suppose that the whole dataset D is seen by user Alice.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43266" y="5307132"/>
            <a:ext cx="8198318" cy="87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sz="1800" kern="0" dirty="0"/>
              <a:t>We could find her favorite apartment p</a:t>
            </a:r>
            <a:r>
              <a:rPr lang="en-US" sz="1800" kern="0" baseline="-25000" dirty="0"/>
              <a:t>3</a:t>
            </a:r>
            <a:r>
              <a:rPr lang="en-US" sz="1800" kern="0" dirty="0"/>
              <a:t> </a:t>
            </a:r>
            <a:br>
              <a:rPr lang="en-US" sz="1800" kern="0" dirty="0"/>
            </a:br>
            <a:r>
              <a:rPr lang="en-US" sz="1800" kern="0" dirty="0"/>
              <a:t>(Alice’s maximum utility apartment).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06162" y="3213624"/>
            <a:ext cx="830805" cy="3033697"/>
            <a:chOff x="8306162" y="3213624"/>
            <a:chExt cx="830805" cy="3033697"/>
          </a:xfrm>
        </p:grpSpPr>
        <p:sp>
          <p:nvSpPr>
            <p:cNvPr id="31" name="TextBox 30"/>
            <p:cNvSpPr txBox="1"/>
            <p:nvPr/>
          </p:nvSpPr>
          <p:spPr>
            <a:xfrm>
              <a:off x="8306162" y="3213624"/>
              <a:ext cx="830805" cy="400110"/>
            </a:xfrm>
            <a:prstGeom prst="rect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Utility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451297" y="3593775"/>
              <a:ext cx="534377" cy="40011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0.7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8434665" y="4012341"/>
              <a:ext cx="696626" cy="2234980"/>
              <a:chOff x="8434665" y="4012341"/>
              <a:chExt cx="696626" cy="223498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8434665" y="4012341"/>
                <a:ext cx="673839" cy="40011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0.76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451297" y="4410948"/>
                <a:ext cx="679994" cy="40011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0.81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451297" y="4750848"/>
                <a:ext cx="679994" cy="40011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0.69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451297" y="5132567"/>
                <a:ext cx="679994" cy="40011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0.44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469655" y="5464019"/>
                <a:ext cx="540533" cy="40011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0.3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8453674" y="5847211"/>
                <a:ext cx="394660" cy="40011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…</a:t>
                </a:r>
              </a:p>
            </p:txBody>
          </p:sp>
        </p:grpSp>
        <p:sp>
          <p:nvSpPr>
            <p:cNvPr id="40" name="Oval 39"/>
            <p:cNvSpPr/>
            <p:nvPr/>
          </p:nvSpPr>
          <p:spPr bwMode="auto">
            <a:xfrm>
              <a:off x="8386563" y="4467507"/>
              <a:ext cx="721941" cy="356439"/>
            </a:xfrm>
            <a:prstGeom prst="ellipse">
              <a:avLst/>
            </a:prstGeom>
            <a:noFill/>
            <a:ln w="381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charset="-12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577448" y="5983599"/>
            <a:ext cx="635110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0.81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425765" y="2288905"/>
            <a:ext cx="7570921" cy="87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Assume that Alice has a utility function in her mind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417033" y="2764151"/>
            <a:ext cx="5040560" cy="87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Utility function f</a:t>
            </a:r>
            <a:br>
              <a:rPr lang="en-US" sz="2000" kern="0" dirty="0"/>
            </a:br>
            <a:r>
              <a:rPr lang="en-US" sz="2000" kern="0" dirty="0"/>
              <a:t>   f(p) = 0.3 X</a:t>
            </a:r>
            <a:r>
              <a:rPr lang="en-US" sz="2000" kern="0" baseline="-25000" dirty="0"/>
              <a:t>1</a:t>
            </a:r>
            <a:r>
              <a:rPr lang="en-US" sz="2000" kern="0" dirty="0"/>
              <a:t> + 0.7 X</a:t>
            </a:r>
            <a:r>
              <a:rPr lang="en-US" sz="2000" kern="0" baseline="-25000" dirty="0"/>
              <a:t>2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376181" y="3513178"/>
            <a:ext cx="5040560" cy="62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Utility vector u = (0.3, 0.7)</a:t>
            </a:r>
            <a:endParaRPr lang="en-US" sz="2000" kern="0" baseline="-25000" dirty="0"/>
          </a:p>
        </p:txBody>
      </p:sp>
      <p:sp>
        <p:nvSpPr>
          <p:cNvPr id="43" name="AutoShape 5"/>
          <p:cNvSpPr>
            <a:spLocks noChangeArrowheads="1"/>
          </p:cNvSpPr>
          <p:nvPr/>
        </p:nvSpPr>
        <p:spPr bwMode="auto">
          <a:xfrm>
            <a:off x="25888" y="3108643"/>
            <a:ext cx="807144" cy="377351"/>
          </a:xfrm>
          <a:prstGeom prst="wedgeRoundRectCallout">
            <a:avLst>
              <a:gd name="adj1" fmla="val 82628"/>
              <a:gd name="adj2" fmla="val -707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/>
              <a:t>Utility</a:t>
            </a:r>
            <a:endParaRPr kumimoji="0" lang="en-US" altLang="zh-TW" sz="1800" dirty="0"/>
          </a:p>
        </p:txBody>
      </p: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4191166" y="835654"/>
            <a:ext cx="4917338" cy="723591"/>
          </a:xfrm>
          <a:prstGeom prst="wedgeRoundRectCallout">
            <a:avLst>
              <a:gd name="adj1" fmla="val -72140"/>
              <a:gd name="adj2" fmla="val 26664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/>
              <a:t>A larger weight means that the corresponding dimension is more important in Alice’s mind</a:t>
            </a:r>
            <a:endParaRPr kumimoji="0" lang="en-US" altLang="zh-TW" sz="1800" dirty="0"/>
          </a:p>
        </p:txBody>
      </p:sp>
    </p:spTree>
    <p:extLst>
      <p:ext uri="{BB962C8B-B14F-4D97-AF65-F5344CB8AC3E}">
        <p14:creationId xmlns:p14="http://schemas.microsoft.com/office/powerpoint/2010/main" val="254781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41" grpId="0" animBg="1"/>
      <p:bldP spid="29" grpId="0"/>
      <p:bldP spid="30" grpId="0"/>
      <p:bldP spid="42" grpId="0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Theme1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9EC859ED-5BC7-48F9-9506-9C0539B22833}" vid="{909079C1-E9BD-4EBD-AA76-2669A0B019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48866</TotalTime>
  <Words>1923</Words>
  <Application>Microsoft Office PowerPoint</Application>
  <PresentationFormat>On-screen Show (4:3)</PresentationFormat>
  <Paragraphs>573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Cambria Math</vt:lpstr>
      <vt:lpstr>Tahoma</vt:lpstr>
      <vt:lpstr>Wingdings</vt:lpstr>
      <vt:lpstr>Theme1</vt:lpstr>
      <vt:lpstr>Being Happy with the Least:  Achieving α-happiness with Minimum Number of Tuples</vt:lpstr>
      <vt:lpstr>Outline</vt:lpstr>
      <vt:lpstr>Outline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Geometric Preliminary</vt:lpstr>
      <vt:lpstr>Geometric Preliminary</vt:lpstr>
      <vt:lpstr>The α-shrunk Set</vt:lpstr>
      <vt:lpstr>Spatial Coverage Problem</vt:lpstr>
      <vt:lpstr>Algorithm Cone-Greedy</vt:lpstr>
      <vt:lpstr>Algorithm Cone-Greedy</vt:lpstr>
      <vt:lpstr>Coverage based on Visibility</vt:lpstr>
      <vt:lpstr>Coverage based on Visibility</vt:lpstr>
      <vt:lpstr>Coverage based on Visibility</vt:lpstr>
      <vt:lpstr>Algorithm Cone-Greedy</vt:lpstr>
      <vt:lpstr>PowerPoint Presentation</vt:lpstr>
      <vt:lpstr>Performance Guarantee</vt:lpstr>
      <vt:lpstr>Outline</vt:lpstr>
      <vt:lpstr>Experimental Setting</vt:lpstr>
      <vt:lpstr>Experimental Results</vt:lpstr>
      <vt:lpstr>Outline</vt:lpstr>
      <vt:lpstr>Conclusions</vt:lpstr>
      <vt:lpstr>Q &amp; 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Queries over Database</dc:title>
  <dc:creator>谢珉</dc:creator>
  <cp:lastModifiedBy>Min XIE</cp:lastModifiedBy>
  <cp:revision>637</cp:revision>
  <dcterms:created xsi:type="dcterms:W3CDTF">2015-03-03T07:46:42Z</dcterms:created>
  <dcterms:modified xsi:type="dcterms:W3CDTF">2020-04-14T10:13:08Z</dcterms:modified>
</cp:coreProperties>
</file>